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5" r:id="rId4"/>
    <p:sldMasterId id="2147484020" r:id="rId5"/>
    <p:sldMasterId id="2147484075" r:id="rId6"/>
    <p:sldMasterId id="2147484089" r:id="rId7"/>
  </p:sldMasterIdLst>
  <p:notesMasterIdLst>
    <p:notesMasterId r:id="rId39"/>
  </p:notesMasterIdLst>
  <p:handoutMasterIdLst>
    <p:handoutMasterId r:id="rId40"/>
  </p:handoutMasterIdLst>
  <p:sldIdLst>
    <p:sldId id="1475" r:id="rId8"/>
    <p:sldId id="1488" r:id="rId9"/>
    <p:sldId id="1486" r:id="rId10"/>
    <p:sldId id="1519" r:id="rId11"/>
    <p:sldId id="1522" r:id="rId12"/>
    <p:sldId id="1535" r:id="rId13"/>
    <p:sldId id="1523" r:id="rId14"/>
    <p:sldId id="1520" r:id="rId15"/>
    <p:sldId id="1505" r:id="rId16"/>
    <p:sldId id="1490" r:id="rId17"/>
    <p:sldId id="1491" r:id="rId18"/>
    <p:sldId id="1497" r:id="rId19"/>
    <p:sldId id="1498" r:id="rId20"/>
    <p:sldId id="1499" r:id="rId21"/>
    <p:sldId id="1501" r:id="rId22"/>
    <p:sldId id="1504" r:id="rId23"/>
    <p:sldId id="1527" r:id="rId24"/>
    <p:sldId id="1540" r:id="rId25"/>
    <p:sldId id="1532" r:id="rId26"/>
    <p:sldId id="501" r:id="rId27"/>
    <p:sldId id="519" r:id="rId28"/>
    <p:sldId id="1529" r:id="rId29"/>
    <p:sldId id="3082" r:id="rId30"/>
    <p:sldId id="1544" r:id="rId31"/>
    <p:sldId id="3079" r:id="rId32"/>
    <p:sldId id="1530" r:id="rId33"/>
    <p:sldId id="1542" r:id="rId34"/>
    <p:sldId id="1547" r:id="rId35"/>
    <p:sldId id="3080" r:id="rId36"/>
    <p:sldId id="1533" r:id="rId37"/>
    <p:sldId id="3081" r:id="rId38"/>
  </p:sldIdLst>
  <p:sldSz cx="12192000" cy="6858000"/>
  <p:notesSz cx="6858000" cy="26003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berto Iniesta Alvarez" initials="AIA" lastIdx="18" clrIdx="0"/>
  <p:cmAuthor id="2" name="Ben Austen" initials="BA" lastIdx="13" clrIdx="1"/>
  <p:cmAuthor id="3" name="Sarah Gaffney" initials="SG" lastIdx="6" clrIdx="2"/>
  <p:cmAuthor id="4" name="Bec Penn" initials="BP" lastIdx="2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53878"/>
    <a:srgbClr val="3CE580"/>
    <a:srgbClr val="F0F0F0"/>
    <a:srgbClr val="E6E6E6"/>
    <a:srgbClr val="0000FF"/>
    <a:srgbClr val="A4C431"/>
    <a:srgbClr val="DDDDDD"/>
    <a:srgbClr val="F3F3F1"/>
    <a:srgbClr val="373331"/>
    <a:srgbClr val="F2BF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E6CE24-FF3B-C4EC-1D83-25ADF666A210}" v="20" dt="2022-01-24T12:48:34.592"/>
    <p1510:client id="{DD6B161D-1EB3-4C4A-B984-42D8DB172D58}" vWet="2" dt="2022-01-24T12:44:18.7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rn Doherty" userId="0b8d01ef-0c1f-436c-8b41-90ef14d1c9e4" providerId="ADAL" clId="{82C0B041-3668-4424-9279-9E03ED4C5EB9}"/>
    <pc:docChg chg="delSld modSld">
      <pc:chgData name="Fern Doherty" userId="0b8d01ef-0c1f-436c-8b41-90ef14d1c9e4" providerId="ADAL" clId="{82C0B041-3668-4424-9279-9E03ED4C5EB9}" dt="2020-05-14T19:37:07.057" v="65" actId="1038"/>
      <pc:docMkLst>
        <pc:docMk/>
      </pc:docMkLst>
      <pc:sldChg chg="modSp mod">
        <pc:chgData name="Fern Doherty" userId="0b8d01ef-0c1f-436c-8b41-90ef14d1c9e4" providerId="ADAL" clId="{82C0B041-3668-4424-9279-9E03ED4C5EB9}" dt="2020-05-14T19:35:32.145" v="4" actId="20577"/>
        <pc:sldMkLst>
          <pc:docMk/>
          <pc:sldMk cId="3536510180" sldId="1497"/>
        </pc:sldMkLst>
        <pc:spChg chg="mod">
          <ac:chgData name="Fern Doherty" userId="0b8d01ef-0c1f-436c-8b41-90ef14d1c9e4" providerId="ADAL" clId="{82C0B041-3668-4424-9279-9E03ED4C5EB9}" dt="2020-05-14T19:35:32.145" v="4" actId="20577"/>
          <ac:spMkLst>
            <pc:docMk/>
            <pc:sldMk cId="3536510180" sldId="1497"/>
            <ac:spMk id="3" creationId="{6F588DF3-3AE0-4CEC-ACDD-35E450635A41}"/>
          </ac:spMkLst>
        </pc:spChg>
      </pc:sldChg>
      <pc:sldChg chg="modSp mod">
        <pc:chgData name="Fern Doherty" userId="0b8d01ef-0c1f-436c-8b41-90ef14d1c9e4" providerId="ADAL" clId="{82C0B041-3668-4424-9279-9E03ED4C5EB9}" dt="2020-05-14T19:36:41.244" v="46" actId="20577"/>
        <pc:sldMkLst>
          <pc:docMk/>
          <pc:sldMk cId="350086379" sldId="1499"/>
        </pc:sldMkLst>
        <pc:spChg chg="mod">
          <ac:chgData name="Fern Doherty" userId="0b8d01ef-0c1f-436c-8b41-90ef14d1c9e4" providerId="ADAL" clId="{82C0B041-3668-4424-9279-9E03ED4C5EB9}" dt="2020-05-14T19:36:41.244" v="46" actId="20577"/>
          <ac:spMkLst>
            <pc:docMk/>
            <pc:sldMk cId="350086379" sldId="1499"/>
            <ac:spMk id="3" creationId="{6F588DF3-3AE0-4CEC-ACDD-35E450635A41}"/>
          </ac:spMkLst>
        </pc:spChg>
      </pc:sldChg>
      <pc:sldChg chg="modSp mod">
        <pc:chgData name="Fern Doherty" userId="0b8d01ef-0c1f-436c-8b41-90ef14d1c9e4" providerId="ADAL" clId="{82C0B041-3668-4424-9279-9E03ED4C5EB9}" dt="2020-05-14T19:37:07.057" v="65" actId="1038"/>
        <pc:sldMkLst>
          <pc:docMk/>
          <pc:sldMk cId="3149562486" sldId="1501"/>
        </pc:sldMkLst>
        <pc:spChg chg="mod">
          <ac:chgData name="Fern Doherty" userId="0b8d01ef-0c1f-436c-8b41-90ef14d1c9e4" providerId="ADAL" clId="{82C0B041-3668-4424-9279-9E03ED4C5EB9}" dt="2020-05-14T19:37:00.356" v="47" actId="20577"/>
          <ac:spMkLst>
            <pc:docMk/>
            <pc:sldMk cId="3149562486" sldId="1501"/>
            <ac:spMk id="3" creationId="{6F588DF3-3AE0-4CEC-ACDD-35E450635A41}"/>
          </ac:spMkLst>
        </pc:spChg>
        <pc:spChg chg="mod">
          <ac:chgData name="Fern Doherty" userId="0b8d01ef-0c1f-436c-8b41-90ef14d1c9e4" providerId="ADAL" clId="{82C0B041-3668-4424-9279-9E03ED4C5EB9}" dt="2020-05-14T19:37:07.057" v="65" actId="1038"/>
          <ac:spMkLst>
            <pc:docMk/>
            <pc:sldMk cId="3149562486" sldId="1501"/>
            <ac:spMk id="14" creationId="{8170C4D5-9243-4329-8E93-DF457054C7FF}"/>
          </ac:spMkLst>
        </pc:spChg>
      </pc:sldChg>
      <pc:sldChg chg="del">
        <pc:chgData name="Fern Doherty" userId="0b8d01ef-0c1f-436c-8b41-90ef14d1c9e4" providerId="ADAL" clId="{82C0B041-3668-4424-9279-9E03ED4C5EB9}" dt="2020-05-14T19:34:13.933" v="0" actId="47"/>
        <pc:sldMkLst>
          <pc:docMk/>
          <pc:sldMk cId="1074861466" sldId="1526"/>
        </pc:sldMkLst>
      </pc:sldChg>
    </pc:docChg>
  </pc:docChgLst>
  <pc:docChgLst>
    <pc:chgData name="Aneta Wolanska" userId="7bd08e79-952c-46ff-ab15-5f68659defd9" providerId="ADAL" clId="{9AD6DB27-ED51-5E48-B04B-46DE252F7AFA}"/>
    <pc:docChg chg="custSel modSld">
      <pc:chgData name="Aneta Wolanska" userId="7bd08e79-952c-46ff-ab15-5f68659defd9" providerId="ADAL" clId="{9AD6DB27-ED51-5E48-B04B-46DE252F7AFA}" dt="2022-01-13T10:59:06.560" v="1"/>
      <pc:docMkLst>
        <pc:docMk/>
      </pc:docMkLst>
      <pc:sldChg chg="addSp delSp modSp mod">
        <pc:chgData name="Aneta Wolanska" userId="7bd08e79-952c-46ff-ab15-5f68659defd9" providerId="ADAL" clId="{9AD6DB27-ED51-5E48-B04B-46DE252F7AFA}" dt="2022-01-13T10:59:06.560" v="1"/>
        <pc:sldMkLst>
          <pc:docMk/>
          <pc:sldMk cId="4287110050" sldId="1547"/>
        </pc:sldMkLst>
        <pc:picChg chg="del">
          <ac:chgData name="Aneta Wolanska" userId="7bd08e79-952c-46ff-ab15-5f68659defd9" providerId="ADAL" clId="{9AD6DB27-ED51-5E48-B04B-46DE252F7AFA}" dt="2022-01-13T10:59:05.960" v="0" actId="478"/>
          <ac:picMkLst>
            <pc:docMk/>
            <pc:sldMk cId="4287110050" sldId="1547"/>
            <ac:picMk id="8" creationId="{25EA6B48-9F0B-CC49-AFB3-C4105F49129D}"/>
          </ac:picMkLst>
        </pc:picChg>
        <pc:picChg chg="add mod">
          <ac:chgData name="Aneta Wolanska" userId="7bd08e79-952c-46ff-ab15-5f68659defd9" providerId="ADAL" clId="{9AD6DB27-ED51-5E48-B04B-46DE252F7AFA}" dt="2022-01-13T10:59:06.560" v="1"/>
          <ac:picMkLst>
            <pc:docMk/>
            <pc:sldMk cId="4287110050" sldId="1547"/>
            <ac:picMk id="9" creationId="{DC5360A8-FB04-8447-B1AC-38DF1E766954}"/>
          </ac:picMkLst>
        </pc:picChg>
      </pc:sldChg>
    </pc:docChg>
  </pc:docChgLst>
  <pc:docChgLst>
    <pc:chgData name="Alexandra Gibbs" userId="S::alexandra.gibbs@avadolearning.com::273e0258-5474-4627-806d-1c31e20abff1" providerId="AD" clId="Web-{2067B818-34E9-02F7-7846-A2DB3A645C74}"/>
    <pc:docChg chg="addSld delSld modSld">
      <pc:chgData name="Alexandra Gibbs" userId="S::alexandra.gibbs@avadolearning.com::273e0258-5474-4627-806d-1c31e20abff1" providerId="AD" clId="Web-{2067B818-34E9-02F7-7846-A2DB3A645C74}" dt="2021-08-10T16:36:38.257" v="8"/>
      <pc:docMkLst>
        <pc:docMk/>
      </pc:docMkLst>
      <pc:sldChg chg="addSp modSp del mod modClrScheme chgLayout">
        <pc:chgData name="Alexandra Gibbs" userId="S::alexandra.gibbs@avadolearning.com::273e0258-5474-4627-806d-1c31e20abff1" providerId="AD" clId="Web-{2067B818-34E9-02F7-7846-A2DB3A645C74}" dt="2021-08-10T16:36:32.632" v="2"/>
        <pc:sldMkLst>
          <pc:docMk/>
          <pc:sldMk cId="1747153784" sldId="499"/>
        </pc:sldMkLst>
        <pc:spChg chg="mod ord">
          <ac:chgData name="Alexandra Gibbs" userId="S::alexandra.gibbs@avadolearning.com::273e0258-5474-4627-806d-1c31e20abff1" providerId="AD" clId="Web-{2067B818-34E9-02F7-7846-A2DB3A645C74}" dt="2021-08-10T16:36:12.021" v="0"/>
          <ac:spMkLst>
            <pc:docMk/>
            <pc:sldMk cId="1747153784" sldId="499"/>
            <ac:spMk id="2" creationId="{A423102B-030F-4DAB-B2B9-09913AD6C760}"/>
          </ac:spMkLst>
        </pc:spChg>
        <pc:spChg chg="add mod ord">
          <ac:chgData name="Alexandra Gibbs" userId="S::alexandra.gibbs@avadolearning.com::273e0258-5474-4627-806d-1c31e20abff1" providerId="AD" clId="Web-{2067B818-34E9-02F7-7846-A2DB3A645C74}" dt="2021-08-10T16:36:12.021" v="0"/>
          <ac:spMkLst>
            <pc:docMk/>
            <pc:sldMk cId="1747153784" sldId="499"/>
            <ac:spMk id="5" creationId="{9E1EAE3A-49F5-4971-97A7-B3F5B2279050}"/>
          </ac:spMkLst>
        </pc:spChg>
      </pc:sldChg>
      <pc:sldChg chg="delSp modSp new">
        <pc:chgData name="Alexandra Gibbs" userId="S::alexandra.gibbs@avadolearning.com::273e0258-5474-4627-806d-1c31e20abff1" providerId="AD" clId="Web-{2067B818-34E9-02F7-7846-A2DB3A645C74}" dt="2021-08-10T16:36:38.257" v="8"/>
        <pc:sldMkLst>
          <pc:docMk/>
          <pc:sldMk cId="58056630" sldId="3080"/>
        </pc:sldMkLst>
        <pc:spChg chg="mod">
          <ac:chgData name="Alexandra Gibbs" userId="S::alexandra.gibbs@avadolearning.com::273e0258-5474-4627-806d-1c31e20abff1" providerId="AD" clId="Web-{2067B818-34E9-02F7-7846-A2DB3A645C74}" dt="2021-08-10T16:36:36.163" v="7" actId="20577"/>
          <ac:spMkLst>
            <pc:docMk/>
            <pc:sldMk cId="58056630" sldId="3080"/>
            <ac:spMk id="2" creationId="{8258963A-CF5D-491A-894D-B10214F84DB5}"/>
          </ac:spMkLst>
        </pc:spChg>
        <pc:spChg chg="del">
          <ac:chgData name="Alexandra Gibbs" userId="S::alexandra.gibbs@avadolearning.com::273e0258-5474-4627-806d-1c31e20abff1" providerId="AD" clId="Web-{2067B818-34E9-02F7-7846-A2DB3A645C74}" dt="2021-08-10T16:36:38.257" v="8"/>
          <ac:spMkLst>
            <pc:docMk/>
            <pc:sldMk cId="58056630" sldId="3080"/>
            <ac:spMk id="3" creationId="{A3EA0420-A160-4D0C-BBB5-C16D2FFD666D}"/>
          </ac:spMkLst>
        </pc:spChg>
      </pc:sldChg>
    </pc:docChg>
  </pc:docChgLst>
  <pc:docChgLst>
    <pc:chgData name="Sinead Owens" userId="S::sinead.owens@avadolearning.com::b8df5434-0043-4e07-b234-15d062a14ba4" providerId="AD" clId="Web-{AFCEEAD1-70A1-B9C9-9353-AB7209FEEDC7}"/>
    <pc:docChg chg="modSld">
      <pc:chgData name="Sinead Owens" userId="S::sinead.owens@avadolearning.com::b8df5434-0043-4e07-b234-15d062a14ba4" providerId="AD" clId="Web-{AFCEEAD1-70A1-B9C9-9353-AB7209FEEDC7}" dt="2021-08-31T09:17:59.391" v="64" actId="20577"/>
      <pc:docMkLst>
        <pc:docMk/>
      </pc:docMkLst>
      <pc:sldChg chg="modSp">
        <pc:chgData name="Sinead Owens" userId="S::sinead.owens@avadolearning.com::b8df5434-0043-4e07-b234-15d062a14ba4" providerId="AD" clId="Web-{AFCEEAD1-70A1-B9C9-9353-AB7209FEEDC7}" dt="2021-08-31T08:54:19.173" v="25" actId="20577"/>
        <pc:sldMkLst>
          <pc:docMk/>
          <pc:sldMk cId="1986539799" sldId="524"/>
        </pc:sldMkLst>
        <pc:spChg chg="mod">
          <ac:chgData name="Sinead Owens" userId="S::sinead.owens@avadolearning.com::b8df5434-0043-4e07-b234-15d062a14ba4" providerId="AD" clId="Web-{AFCEEAD1-70A1-B9C9-9353-AB7209FEEDC7}" dt="2021-08-31T08:54:19.173" v="25" actId="20577"/>
          <ac:spMkLst>
            <pc:docMk/>
            <pc:sldMk cId="1986539799" sldId="524"/>
            <ac:spMk id="3" creationId="{CE92130E-FF67-4E1A-95E2-C8804C756DAF}"/>
          </ac:spMkLst>
        </pc:spChg>
      </pc:sldChg>
      <pc:sldChg chg="modSp">
        <pc:chgData name="Sinead Owens" userId="S::sinead.owens@avadolearning.com::b8df5434-0043-4e07-b234-15d062a14ba4" providerId="AD" clId="Web-{AFCEEAD1-70A1-B9C9-9353-AB7209FEEDC7}" dt="2021-08-31T08:49:57.852" v="12" actId="20577"/>
        <pc:sldMkLst>
          <pc:docMk/>
          <pc:sldMk cId="3536510180" sldId="1497"/>
        </pc:sldMkLst>
        <pc:spChg chg="mod">
          <ac:chgData name="Sinead Owens" userId="S::sinead.owens@avadolearning.com::b8df5434-0043-4e07-b234-15d062a14ba4" providerId="AD" clId="Web-{AFCEEAD1-70A1-B9C9-9353-AB7209FEEDC7}" dt="2021-08-31T08:49:57.852" v="12" actId="20577"/>
          <ac:spMkLst>
            <pc:docMk/>
            <pc:sldMk cId="3536510180" sldId="1497"/>
            <ac:spMk id="2" creationId="{20387F2F-40FE-42BD-8A16-B843DD35D3FF}"/>
          </ac:spMkLst>
        </pc:spChg>
      </pc:sldChg>
      <pc:sldChg chg="modSp">
        <pc:chgData name="Sinead Owens" userId="S::sinead.owens@avadolearning.com::b8df5434-0043-4e07-b234-15d062a14ba4" providerId="AD" clId="Web-{AFCEEAD1-70A1-B9C9-9353-AB7209FEEDC7}" dt="2021-08-31T08:50:01.931" v="14" actId="20577"/>
        <pc:sldMkLst>
          <pc:docMk/>
          <pc:sldMk cId="2073075338" sldId="1498"/>
        </pc:sldMkLst>
        <pc:spChg chg="mod">
          <ac:chgData name="Sinead Owens" userId="S::sinead.owens@avadolearning.com::b8df5434-0043-4e07-b234-15d062a14ba4" providerId="AD" clId="Web-{AFCEEAD1-70A1-B9C9-9353-AB7209FEEDC7}" dt="2021-08-31T08:50:01.931" v="14" actId="20577"/>
          <ac:spMkLst>
            <pc:docMk/>
            <pc:sldMk cId="2073075338" sldId="1498"/>
            <ac:spMk id="2" creationId="{20387F2F-40FE-42BD-8A16-B843DD35D3FF}"/>
          </ac:spMkLst>
        </pc:spChg>
      </pc:sldChg>
      <pc:sldChg chg="modSp">
        <pc:chgData name="Sinead Owens" userId="S::sinead.owens@avadolearning.com::b8df5434-0043-4e07-b234-15d062a14ba4" providerId="AD" clId="Web-{AFCEEAD1-70A1-B9C9-9353-AB7209FEEDC7}" dt="2021-08-31T08:50:06.775" v="15" actId="20577"/>
        <pc:sldMkLst>
          <pc:docMk/>
          <pc:sldMk cId="350086379" sldId="1499"/>
        </pc:sldMkLst>
        <pc:spChg chg="mod">
          <ac:chgData name="Sinead Owens" userId="S::sinead.owens@avadolearning.com::b8df5434-0043-4e07-b234-15d062a14ba4" providerId="AD" clId="Web-{AFCEEAD1-70A1-B9C9-9353-AB7209FEEDC7}" dt="2021-08-31T08:50:06.775" v="15" actId="20577"/>
          <ac:spMkLst>
            <pc:docMk/>
            <pc:sldMk cId="350086379" sldId="1499"/>
            <ac:spMk id="2" creationId="{20387F2F-40FE-42BD-8A16-B843DD35D3FF}"/>
          </ac:spMkLst>
        </pc:spChg>
      </pc:sldChg>
      <pc:sldChg chg="modSp">
        <pc:chgData name="Sinead Owens" userId="S::sinead.owens@avadolearning.com::b8df5434-0043-4e07-b234-15d062a14ba4" providerId="AD" clId="Web-{AFCEEAD1-70A1-B9C9-9353-AB7209FEEDC7}" dt="2021-08-31T08:50:11.806" v="19" actId="20577"/>
        <pc:sldMkLst>
          <pc:docMk/>
          <pc:sldMk cId="3149562486" sldId="1501"/>
        </pc:sldMkLst>
        <pc:spChg chg="mod">
          <ac:chgData name="Sinead Owens" userId="S::sinead.owens@avadolearning.com::b8df5434-0043-4e07-b234-15d062a14ba4" providerId="AD" clId="Web-{AFCEEAD1-70A1-B9C9-9353-AB7209FEEDC7}" dt="2021-08-31T08:50:11.806" v="19" actId="20577"/>
          <ac:spMkLst>
            <pc:docMk/>
            <pc:sldMk cId="3149562486" sldId="1501"/>
            <ac:spMk id="2" creationId="{20387F2F-40FE-42BD-8A16-B843DD35D3FF}"/>
          </ac:spMkLst>
        </pc:spChg>
      </pc:sldChg>
      <pc:sldChg chg="modSp">
        <pc:chgData name="Sinead Owens" userId="S::sinead.owens@avadolearning.com::b8df5434-0043-4e07-b234-15d062a14ba4" providerId="AD" clId="Web-{AFCEEAD1-70A1-B9C9-9353-AB7209FEEDC7}" dt="2021-08-31T08:42:44.702" v="8" actId="20577"/>
        <pc:sldMkLst>
          <pc:docMk/>
          <pc:sldMk cId="2297394425" sldId="1520"/>
        </pc:sldMkLst>
        <pc:spChg chg="mod">
          <ac:chgData name="Sinead Owens" userId="S::sinead.owens@avadolearning.com::b8df5434-0043-4e07-b234-15d062a14ba4" providerId="AD" clId="Web-{AFCEEAD1-70A1-B9C9-9353-AB7209FEEDC7}" dt="2021-08-31T08:42:44.702" v="8" actId="20577"/>
          <ac:spMkLst>
            <pc:docMk/>
            <pc:sldMk cId="2297394425" sldId="1520"/>
            <ac:spMk id="5" creationId="{BE58A255-D38B-45A6-8695-EBBD07A9EAB1}"/>
          </ac:spMkLst>
        </pc:spChg>
        <pc:spChg chg="mod">
          <ac:chgData name="Sinead Owens" userId="S::sinead.owens@avadolearning.com::b8df5434-0043-4e07-b234-15d062a14ba4" providerId="AD" clId="Web-{AFCEEAD1-70A1-B9C9-9353-AB7209FEEDC7}" dt="2021-08-31T08:42:42.374" v="7" actId="20577"/>
          <ac:spMkLst>
            <pc:docMk/>
            <pc:sldMk cId="2297394425" sldId="1520"/>
            <ac:spMk id="7" creationId="{803CA796-B7DA-4023-B5DA-2CA3C7AE29CE}"/>
          </ac:spMkLst>
        </pc:spChg>
      </pc:sldChg>
      <pc:sldChg chg="modSp">
        <pc:chgData name="Sinead Owens" userId="S::sinead.owens@avadolearning.com::b8df5434-0043-4e07-b234-15d062a14ba4" providerId="AD" clId="Web-{AFCEEAD1-70A1-B9C9-9353-AB7209FEEDC7}" dt="2021-08-31T09:13:42.963" v="45" actId="20577"/>
        <pc:sldMkLst>
          <pc:docMk/>
          <pc:sldMk cId="3510260550" sldId="1523"/>
        </pc:sldMkLst>
        <pc:spChg chg="mod">
          <ac:chgData name="Sinead Owens" userId="S::sinead.owens@avadolearning.com::b8df5434-0043-4e07-b234-15d062a14ba4" providerId="AD" clId="Web-{AFCEEAD1-70A1-B9C9-9353-AB7209FEEDC7}" dt="2021-08-31T09:13:42.963" v="45" actId="20577"/>
          <ac:spMkLst>
            <pc:docMk/>
            <pc:sldMk cId="3510260550" sldId="1523"/>
            <ac:spMk id="2" creationId="{20387F2F-40FE-42BD-8A16-B843DD35D3FF}"/>
          </ac:spMkLst>
        </pc:spChg>
      </pc:sldChg>
      <pc:sldChg chg="modSp">
        <pc:chgData name="Sinead Owens" userId="S::sinead.owens@avadolearning.com::b8df5434-0043-4e07-b234-15d062a14ba4" providerId="AD" clId="Web-{AFCEEAD1-70A1-B9C9-9353-AB7209FEEDC7}" dt="2021-08-31T09:13:55.510" v="46" actId="20577"/>
        <pc:sldMkLst>
          <pc:docMk/>
          <pc:sldMk cId="2678884480" sldId="1540"/>
        </pc:sldMkLst>
        <pc:spChg chg="mod">
          <ac:chgData name="Sinead Owens" userId="S::sinead.owens@avadolearning.com::b8df5434-0043-4e07-b234-15d062a14ba4" providerId="AD" clId="Web-{AFCEEAD1-70A1-B9C9-9353-AB7209FEEDC7}" dt="2021-08-31T09:13:55.510" v="46" actId="20577"/>
          <ac:spMkLst>
            <pc:docMk/>
            <pc:sldMk cId="2678884480" sldId="1540"/>
            <ac:spMk id="2" creationId="{20387F2F-40FE-42BD-8A16-B843DD35D3FF}"/>
          </ac:spMkLst>
        </pc:spChg>
      </pc:sldChg>
      <pc:sldChg chg="modSp">
        <pc:chgData name="Sinead Owens" userId="S::sinead.owens@avadolearning.com::b8df5434-0043-4e07-b234-15d062a14ba4" providerId="AD" clId="Web-{AFCEEAD1-70A1-B9C9-9353-AB7209FEEDC7}" dt="2021-08-31T09:02:16.088" v="36" actId="20577"/>
        <pc:sldMkLst>
          <pc:docMk/>
          <pc:sldMk cId="4287110050" sldId="1547"/>
        </pc:sldMkLst>
        <pc:spChg chg="mod">
          <ac:chgData name="Sinead Owens" userId="S::sinead.owens@avadolearning.com::b8df5434-0043-4e07-b234-15d062a14ba4" providerId="AD" clId="Web-{AFCEEAD1-70A1-B9C9-9353-AB7209FEEDC7}" dt="2021-08-31T09:02:16.088" v="36" actId="20577"/>
          <ac:spMkLst>
            <pc:docMk/>
            <pc:sldMk cId="4287110050" sldId="1547"/>
            <ac:spMk id="5" creationId="{00000000-0000-0000-0000-000000000000}"/>
          </ac:spMkLst>
        </pc:spChg>
      </pc:sldChg>
      <pc:sldChg chg="modSp">
        <pc:chgData name="Sinead Owens" userId="S::sinead.owens@avadolearning.com::b8df5434-0043-4e07-b234-15d062a14ba4" providerId="AD" clId="Web-{AFCEEAD1-70A1-B9C9-9353-AB7209FEEDC7}" dt="2021-08-31T09:17:59.391" v="64" actId="20577"/>
        <pc:sldMkLst>
          <pc:docMk/>
          <pc:sldMk cId="2999081511" sldId="3079"/>
        </pc:sldMkLst>
        <pc:spChg chg="mod">
          <ac:chgData name="Sinead Owens" userId="S::sinead.owens@avadolearning.com::b8df5434-0043-4e07-b234-15d062a14ba4" providerId="AD" clId="Web-{AFCEEAD1-70A1-B9C9-9353-AB7209FEEDC7}" dt="2021-08-31T08:59:48.178" v="30" actId="20577"/>
          <ac:spMkLst>
            <pc:docMk/>
            <pc:sldMk cId="2999081511" sldId="3079"/>
            <ac:spMk id="3" creationId="{00000000-0000-0000-0000-000000000000}"/>
          </ac:spMkLst>
        </pc:spChg>
        <pc:spChg chg="mod">
          <ac:chgData name="Sinead Owens" userId="S::sinead.owens@avadolearning.com::b8df5434-0043-4e07-b234-15d062a14ba4" providerId="AD" clId="Web-{AFCEEAD1-70A1-B9C9-9353-AB7209FEEDC7}" dt="2021-08-31T09:17:40.422" v="54" actId="20577"/>
          <ac:spMkLst>
            <pc:docMk/>
            <pc:sldMk cId="2999081511" sldId="3079"/>
            <ac:spMk id="83" creationId="{92F89BFB-E69E-4423-97A1-8D7E1B33F187}"/>
          </ac:spMkLst>
        </pc:spChg>
        <pc:spChg chg="mod">
          <ac:chgData name="Sinead Owens" userId="S::sinead.owens@avadolearning.com::b8df5434-0043-4e07-b234-15d062a14ba4" providerId="AD" clId="Web-{AFCEEAD1-70A1-B9C9-9353-AB7209FEEDC7}" dt="2021-08-31T09:17:59.391" v="64" actId="20577"/>
          <ac:spMkLst>
            <pc:docMk/>
            <pc:sldMk cId="2999081511" sldId="3079"/>
            <ac:spMk id="84" creationId="{4BF24E19-803C-4DFB-AAB9-76AD29122FBD}"/>
          </ac:spMkLst>
        </pc:spChg>
      </pc:sldChg>
    </pc:docChg>
  </pc:docChgLst>
  <pc:docChgLst>
    <pc:chgData name="Sinead Owens" userId="S::sinead.owens@avadolearning.com::b8df5434-0043-4e07-b234-15d062a14ba4" providerId="AD" clId="Web-{34313324-6D36-1268-4D07-9D52E43ACDA9}"/>
    <pc:docChg chg="modSld">
      <pc:chgData name="Sinead Owens" userId="S::sinead.owens@avadolearning.com::b8df5434-0043-4e07-b234-15d062a14ba4" providerId="AD" clId="Web-{34313324-6D36-1268-4D07-9D52E43ACDA9}" dt="2021-08-10T12:26:31.628" v="5" actId="20577"/>
      <pc:docMkLst>
        <pc:docMk/>
      </pc:docMkLst>
      <pc:sldChg chg="modSp">
        <pc:chgData name="Sinead Owens" userId="S::sinead.owens@avadolearning.com::b8df5434-0043-4e07-b234-15d062a14ba4" providerId="AD" clId="Web-{34313324-6D36-1268-4D07-9D52E43ACDA9}" dt="2021-08-10T12:26:31.628" v="5" actId="20577"/>
        <pc:sldMkLst>
          <pc:docMk/>
          <pc:sldMk cId="3536510180" sldId="1497"/>
        </pc:sldMkLst>
        <pc:spChg chg="mod">
          <ac:chgData name="Sinead Owens" userId="S::sinead.owens@avadolearning.com::b8df5434-0043-4e07-b234-15d062a14ba4" providerId="AD" clId="Web-{34313324-6D36-1268-4D07-9D52E43ACDA9}" dt="2021-08-10T12:26:31.628" v="5" actId="20577"/>
          <ac:spMkLst>
            <pc:docMk/>
            <pc:sldMk cId="3536510180" sldId="1497"/>
            <ac:spMk id="3" creationId="{6F588DF3-3AE0-4CEC-ACDD-35E450635A41}"/>
          </ac:spMkLst>
        </pc:spChg>
      </pc:sldChg>
    </pc:docChg>
  </pc:docChgLst>
  <pc:docChgLst>
    <pc:chgData name="Sinead Owens" userId="S::sinead.owens@avadolearning.com::b8df5434-0043-4e07-b234-15d062a14ba4" providerId="AD" clId="Web-{649E2364-935C-8977-E201-714E0E4872C3}"/>
    <pc:docChg chg="modSld">
      <pc:chgData name="Sinead Owens" userId="S::sinead.owens@avadolearning.com::b8df5434-0043-4e07-b234-15d062a14ba4" providerId="AD" clId="Web-{649E2364-935C-8977-E201-714E0E4872C3}" dt="2021-11-04T14:47:42.814" v="3" actId="20577"/>
      <pc:docMkLst>
        <pc:docMk/>
      </pc:docMkLst>
      <pc:sldChg chg="modSp">
        <pc:chgData name="Sinead Owens" userId="S::sinead.owens@avadolearning.com::b8df5434-0043-4e07-b234-15d062a14ba4" providerId="AD" clId="Web-{649E2364-935C-8977-E201-714E0E4872C3}" dt="2021-11-04T14:47:20.016" v="1" actId="20577"/>
        <pc:sldMkLst>
          <pc:docMk/>
          <pc:sldMk cId="1142912077" sldId="1505"/>
        </pc:sldMkLst>
        <pc:spChg chg="mod">
          <ac:chgData name="Sinead Owens" userId="S::sinead.owens@avadolearning.com::b8df5434-0043-4e07-b234-15d062a14ba4" providerId="AD" clId="Web-{649E2364-935C-8977-E201-714E0E4872C3}" dt="2021-11-04T14:47:20.016" v="1" actId="20577"/>
          <ac:spMkLst>
            <pc:docMk/>
            <pc:sldMk cId="1142912077" sldId="1505"/>
            <ac:spMk id="2" creationId="{4E518B0B-6104-4914-A57A-70EEBC6B7947}"/>
          </ac:spMkLst>
        </pc:spChg>
      </pc:sldChg>
      <pc:sldChg chg="modSp">
        <pc:chgData name="Sinead Owens" userId="S::sinead.owens@avadolearning.com::b8df5434-0043-4e07-b234-15d062a14ba4" providerId="AD" clId="Web-{649E2364-935C-8977-E201-714E0E4872C3}" dt="2021-11-04T14:47:42.814" v="3" actId="20577"/>
        <pc:sldMkLst>
          <pc:docMk/>
          <pc:sldMk cId="1244697291" sldId="1527"/>
        </pc:sldMkLst>
        <pc:spChg chg="mod">
          <ac:chgData name="Sinead Owens" userId="S::sinead.owens@avadolearning.com::b8df5434-0043-4e07-b234-15d062a14ba4" providerId="AD" clId="Web-{649E2364-935C-8977-E201-714E0E4872C3}" dt="2021-11-04T14:47:42.814" v="3" actId="20577"/>
          <ac:spMkLst>
            <pc:docMk/>
            <pc:sldMk cId="1244697291" sldId="1527"/>
            <ac:spMk id="2" creationId="{4E518B0B-6104-4914-A57A-70EEBC6B7947}"/>
          </ac:spMkLst>
        </pc:spChg>
      </pc:sldChg>
    </pc:docChg>
  </pc:docChgLst>
  <pc:docChgLst>
    <pc:chgData name="Sinead Owens" userId="S::sinead.owens@avadolearning.com::b8df5434-0043-4e07-b234-15d062a14ba4" providerId="AD" clId="Web-{A6F07BB8-7697-B9F0-BE10-02C7DDCE892E}"/>
    <pc:docChg chg="modSld">
      <pc:chgData name="Sinead Owens" userId="S::sinead.owens@avadolearning.com::b8df5434-0043-4e07-b234-15d062a14ba4" providerId="AD" clId="Web-{A6F07BB8-7697-B9F0-BE10-02C7DDCE892E}" dt="2021-08-04T14:57:35.994" v="15" actId="20577"/>
      <pc:docMkLst>
        <pc:docMk/>
      </pc:docMkLst>
      <pc:sldChg chg="modSp">
        <pc:chgData name="Sinead Owens" userId="S::sinead.owens@avadolearning.com::b8df5434-0043-4e07-b234-15d062a14ba4" providerId="AD" clId="Web-{A6F07BB8-7697-B9F0-BE10-02C7DDCE892E}" dt="2021-08-04T14:51:29.968" v="10" actId="20577"/>
        <pc:sldMkLst>
          <pc:docMk/>
          <pc:sldMk cId="3462653230" sldId="501"/>
        </pc:sldMkLst>
        <pc:spChg chg="mod">
          <ac:chgData name="Sinead Owens" userId="S::sinead.owens@avadolearning.com::b8df5434-0043-4e07-b234-15d062a14ba4" providerId="AD" clId="Web-{A6F07BB8-7697-B9F0-BE10-02C7DDCE892E}" dt="2021-08-04T14:51:29.968" v="10" actId="20577"/>
          <ac:spMkLst>
            <pc:docMk/>
            <pc:sldMk cId="3462653230" sldId="501"/>
            <ac:spMk id="4" creationId="{00000000-0000-0000-0000-000000000000}"/>
          </ac:spMkLst>
        </pc:spChg>
      </pc:sldChg>
      <pc:sldChg chg="modSp">
        <pc:chgData name="Sinead Owens" userId="S::sinead.owens@avadolearning.com::b8df5434-0043-4e07-b234-15d062a14ba4" providerId="AD" clId="Web-{A6F07BB8-7697-B9F0-BE10-02C7DDCE892E}" dt="2021-08-04T14:39:49.901" v="0" actId="20577"/>
        <pc:sldMkLst>
          <pc:docMk/>
          <pc:sldMk cId="1439100264" sldId="1488"/>
        </pc:sldMkLst>
        <pc:spChg chg="mod">
          <ac:chgData name="Sinead Owens" userId="S::sinead.owens@avadolearning.com::b8df5434-0043-4e07-b234-15d062a14ba4" providerId="AD" clId="Web-{A6F07BB8-7697-B9F0-BE10-02C7DDCE892E}" dt="2021-08-04T14:39:49.901" v="0" actId="20577"/>
          <ac:spMkLst>
            <pc:docMk/>
            <pc:sldMk cId="1439100264" sldId="1488"/>
            <ac:spMk id="2" creationId="{1509DD8D-56E0-4D30-893C-E23041978C1D}"/>
          </ac:spMkLst>
        </pc:spChg>
      </pc:sldChg>
      <pc:sldChg chg="modSp">
        <pc:chgData name="Sinead Owens" userId="S::sinead.owens@avadolearning.com::b8df5434-0043-4e07-b234-15d062a14ba4" providerId="AD" clId="Web-{A6F07BB8-7697-B9F0-BE10-02C7DDCE892E}" dt="2021-08-04T14:46:00.052" v="3" actId="20577"/>
        <pc:sldMkLst>
          <pc:docMk/>
          <pc:sldMk cId="3536510180" sldId="1497"/>
        </pc:sldMkLst>
        <pc:spChg chg="mod">
          <ac:chgData name="Sinead Owens" userId="S::sinead.owens@avadolearning.com::b8df5434-0043-4e07-b234-15d062a14ba4" providerId="AD" clId="Web-{A6F07BB8-7697-B9F0-BE10-02C7DDCE892E}" dt="2021-08-04T14:46:00.052" v="3" actId="20577"/>
          <ac:spMkLst>
            <pc:docMk/>
            <pc:sldMk cId="3536510180" sldId="1497"/>
            <ac:spMk id="3" creationId="{6F588DF3-3AE0-4CEC-ACDD-35E450635A41}"/>
          </ac:spMkLst>
        </pc:spChg>
      </pc:sldChg>
      <pc:sldChg chg="modSp">
        <pc:chgData name="Sinead Owens" userId="S::sinead.owens@avadolearning.com::b8df5434-0043-4e07-b234-15d062a14ba4" providerId="AD" clId="Web-{A6F07BB8-7697-B9F0-BE10-02C7DDCE892E}" dt="2021-08-04T14:46:46.116" v="4" actId="1076"/>
        <pc:sldMkLst>
          <pc:docMk/>
          <pc:sldMk cId="2073075338" sldId="1498"/>
        </pc:sldMkLst>
        <pc:picChg chg="mod">
          <ac:chgData name="Sinead Owens" userId="S::sinead.owens@avadolearning.com::b8df5434-0043-4e07-b234-15d062a14ba4" providerId="AD" clId="Web-{A6F07BB8-7697-B9F0-BE10-02C7DDCE892E}" dt="2021-08-04T14:46:46.116" v="4" actId="1076"/>
          <ac:picMkLst>
            <pc:docMk/>
            <pc:sldMk cId="2073075338" sldId="1498"/>
            <ac:picMk id="12" creationId="{7B9B0F08-06BD-4733-A972-1FD023DFA05D}"/>
          </ac:picMkLst>
        </pc:picChg>
      </pc:sldChg>
      <pc:sldChg chg="modSp">
        <pc:chgData name="Sinead Owens" userId="S::sinead.owens@avadolearning.com::b8df5434-0043-4e07-b234-15d062a14ba4" providerId="AD" clId="Web-{A6F07BB8-7697-B9F0-BE10-02C7DDCE892E}" dt="2021-08-04T14:54:24.660" v="11" actId="14100"/>
        <pc:sldMkLst>
          <pc:docMk/>
          <pc:sldMk cId="18332638" sldId="1544"/>
        </pc:sldMkLst>
        <pc:spChg chg="mod">
          <ac:chgData name="Sinead Owens" userId="S::sinead.owens@avadolearning.com::b8df5434-0043-4e07-b234-15d062a14ba4" providerId="AD" clId="Web-{A6F07BB8-7697-B9F0-BE10-02C7DDCE892E}" dt="2021-08-04T14:54:24.660" v="11" actId="14100"/>
          <ac:spMkLst>
            <pc:docMk/>
            <pc:sldMk cId="18332638" sldId="1544"/>
            <ac:spMk id="3" creationId="{CE92130E-FF67-4E1A-95E2-C8804C756DAF}"/>
          </ac:spMkLst>
        </pc:spChg>
      </pc:sldChg>
      <pc:sldChg chg="modSp">
        <pc:chgData name="Sinead Owens" userId="S::sinead.owens@avadolearning.com::b8df5434-0043-4e07-b234-15d062a14ba4" providerId="AD" clId="Web-{A6F07BB8-7697-B9F0-BE10-02C7DDCE892E}" dt="2021-08-04T14:57:35.994" v="15" actId="20577"/>
        <pc:sldMkLst>
          <pc:docMk/>
          <pc:sldMk cId="4287110050" sldId="1547"/>
        </pc:sldMkLst>
        <pc:spChg chg="mod">
          <ac:chgData name="Sinead Owens" userId="S::sinead.owens@avadolearning.com::b8df5434-0043-4e07-b234-15d062a14ba4" providerId="AD" clId="Web-{A6F07BB8-7697-B9F0-BE10-02C7DDCE892E}" dt="2021-08-04T14:57:35.994" v="15" actId="20577"/>
          <ac:spMkLst>
            <pc:docMk/>
            <pc:sldMk cId="4287110050" sldId="1547"/>
            <ac:spMk id="5" creationId="{00000000-0000-0000-0000-000000000000}"/>
          </ac:spMkLst>
        </pc:spChg>
      </pc:sldChg>
    </pc:docChg>
  </pc:docChgLst>
  <pc:docChgLst>
    <pc:chgData name="Olivia Messer" userId="636c4360-4676-46fd-94f7-75fbf0f1ff56" providerId="ADAL" clId="{6661B24B-E8C0-464D-AA36-793E81D54386}"/>
    <pc:docChg chg="custSel modSld">
      <pc:chgData name="Olivia Messer" userId="636c4360-4676-46fd-94f7-75fbf0f1ff56" providerId="ADAL" clId="{6661B24B-E8C0-464D-AA36-793E81D54386}" dt="2021-11-03T11:00:47.483" v="9" actId="700"/>
      <pc:docMkLst>
        <pc:docMk/>
      </pc:docMkLst>
      <pc:sldChg chg="addSp delSp modSp mod modClrScheme chgLayout">
        <pc:chgData name="Olivia Messer" userId="636c4360-4676-46fd-94f7-75fbf0f1ff56" providerId="ADAL" clId="{6661B24B-E8C0-464D-AA36-793E81D54386}" dt="2021-11-03T10:59:11.906" v="2" actId="478"/>
        <pc:sldMkLst>
          <pc:docMk/>
          <pc:sldMk cId="1199390186" sldId="1475"/>
        </pc:sldMkLst>
        <pc:spChg chg="mod ord">
          <ac:chgData name="Olivia Messer" userId="636c4360-4676-46fd-94f7-75fbf0f1ff56" providerId="ADAL" clId="{6661B24B-E8C0-464D-AA36-793E81D54386}" dt="2021-11-03T10:59:05.835" v="0" actId="700"/>
          <ac:spMkLst>
            <pc:docMk/>
            <pc:sldMk cId="1199390186" sldId="1475"/>
            <ac:spMk id="2" creationId="{1934E5F3-B85F-47DD-A1D3-C5593EDD5D27}"/>
          </ac:spMkLst>
        </pc:spChg>
        <pc:spChg chg="add del mod ord">
          <ac:chgData name="Olivia Messer" userId="636c4360-4676-46fd-94f7-75fbf0f1ff56" providerId="ADAL" clId="{6661B24B-E8C0-464D-AA36-793E81D54386}" dt="2021-11-03T10:59:09.589" v="1" actId="478"/>
          <ac:spMkLst>
            <pc:docMk/>
            <pc:sldMk cId="1199390186" sldId="1475"/>
            <ac:spMk id="3" creationId="{BA065BA7-DFE1-7843-B5E1-FDC7B73AE79D}"/>
          </ac:spMkLst>
        </pc:spChg>
        <pc:spChg chg="add del mod ord">
          <ac:chgData name="Olivia Messer" userId="636c4360-4676-46fd-94f7-75fbf0f1ff56" providerId="ADAL" clId="{6661B24B-E8C0-464D-AA36-793E81D54386}" dt="2021-11-03T10:59:11.906" v="2" actId="478"/>
          <ac:spMkLst>
            <pc:docMk/>
            <pc:sldMk cId="1199390186" sldId="1475"/>
            <ac:spMk id="4" creationId="{3B45CBAE-09C8-FA4A-9555-C29F413DB678}"/>
          </ac:spMkLst>
        </pc:spChg>
      </pc:sldChg>
      <pc:sldChg chg="addSp delSp modSp mod modClrScheme chgLayout">
        <pc:chgData name="Olivia Messer" userId="636c4360-4676-46fd-94f7-75fbf0f1ff56" providerId="ADAL" clId="{6661B24B-E8C0-464D-AA36-793E81D54386}" dt="2021-11-03T10:59:27.626" v="4" actId="700"/>
        <pc:sldMkLst>
          <pc:docMk/>
          <pc:sldMk cId="1439100264" sldId="1488"/>
        </pc:sldMkLst>
        <pc:spChg chg="mod ord">
          <ac:chgData name="Olivia Messer" userId="636c4360-4676-46fd-94f7-75fbf0f1ff56" providerId="ADAL" clId="{6661B24B-E8C0-464D-AA36-793E81D54386}" dt="2021-11-03T10:59:27.626" v="4" actId="700"/>
          <ac:spMkLst>
            <pc:docMk/>
            <pc:sldMk cId="1439100264" sldId="1488"/>
            <ac:spMk id="2" creationId="{1509DD8D-56E0-4D30-893C-E23041978C1D}"/>
          </ac:spMkLst>
        </pc:spChg>
        <pc:spChg chg="add mod ord">
          <ac:chgData name="Olivia Messer" userId="636c4360-4676-46fd-94f7-75fbf0f1ff56" providerId="ADAL" clId="{6661B24B-E8C0-464D-AA36-793E81D54386}" dt="2021-11-03T10:59:27.626" v="4" actId="700"/>
          <ac:spMkLst>
            <pc:docMk/>
            <pc:sldMk cId="1439100264" sldId="1488"/>
            <ac:spMk id="5" creationId="{16C6B60E-7612-B442-A1F0-63322B291D6C}"/>
          </ac:spMkLst>
        </pc:spChg>
        <pc:spChg chg="add mod ord">
          <ac:chgData name="Olivia Messer" userId="636c4360-4676-46fd-94f7-75fbf0f1ff56" providerId="ADAL" clId="{6661B24B-E8C0-464D-AA36-793E81D54386}" dt="2021-11-03T10:59:27.626" v="4" actId="700"/>
          <ac:spMkLst>
            <pc:docMk/>
            <pc:sldMk cId="1439100264" sldId="1488"/>
            <ac:spMk id="6" creationId="{94E019A3-30B4-D044-8866-F2EBB396F177}"/>
          </ac:spMkLst>
        </pc:spChg>
        <pc:picChg chg="del">
          <ac:chgData name="Olivia Messer" userId="636c4360-4676-46fd-94f7-75fbf0f1ff56" providerId="ADAL" clId="{6661B24B-E8C0-464D-AA36-793E81D54386}" dt="2021-11-03T10:59:20.049" v="3" actId="478"/>
          <ac:picMkLst>
            <pc:docMk/>
            <pc:sldMk cId="1439100264" sldId="1488"/>
            <ac:picMk id="4" creationId="{A7C6CE05-4898-4389-9C9C-ED6D73A5C2F4}"/>
          </ac:picMkLst>
        </pc:picChg>
      </pc:sldChg>
      <pc:sldChg chg="addSp modSp mod modClrScheme chgLayout">
        <pc:chgData name="Olivia Messer" userId="636c4360-4676-46fd-94f7-75fbf0f1ff56" providerId="ADAL" clId="{6661B24B-E8C0-464D-AA36-793E81D54386}" dt="2021-11-03T10:59:54.344" v="6" actId="700"/>
        <pc:sldMkLst>
          <pc:docMk/>
          <pc:sldMk cId="1142912077" sldId="1505"/>
        </pc:sldMkLst>
        <pc:spChg chg="mod ord">
          <ac:chgData name="Olivia Messer" userId="636c4360-4676-46fd-94f7-75fbf0f1ff56" providerId="ADAL" clId="{6661B24B-E8C0-464D-AA36-793E81D54386}" dt="2021-11-03T10:59:54.344" v="6" actId="700"/>
          <ac:spMkLst>
            <pc:docMk/>
            <pc:sldMk cId="1142912077" sldId="1505"/>
            <ac:spMk id="2" creationId="{4E518B0B-6104-4914-A57A-70EEBC6B7947}"/>
          </ac:spMkLst>
        </pc:spChg>
        <pc:spChg chg="add mod ord">
          <ac:chgData name="Olivia Messer" userId="636c4360-4676-46fd-94f7-75fbf0f1ff56" providerId="ADAL" clId="{6661B24B-E8C0-464D-AA36-793E81D54386}" dt="2021-11-03T10:59:54.344" v="6" actId="700"/>
          <ac:spMkLst>
            <pc:docMk/>
            <pc:sldMk cId="1142912077" sldId="1505"/>
            <ac:spMk id="5" creationId="{4633CE94-C1F5-6C44-957A-80D151424E6D}"/>
          </ac:spMkLst>
        </pc:spChg>
        <pc:spChg chg="add mod ord">
          <ac:chgData name="Olivia Messer" userId="636c4360-4676-46fd-94f7-75fbf0f1ff56" providerId="ADAL" clId="{6661B24B-E8C0-464D-AA36-793E81D54386}" dt="2021-11-03T10:59:54.344" v="6" actId="700"/>
          <ac:spMkLst>
            <pc:docMk/>
            <pc:sldMk cId="1142912077" sldId="1505"/>
            <ac:spMk id="6" creationId="{9FA45B0B-D476-C349-95EB-B715FBF6B84D}"/>
          </ac:spMkLst>
        </pc:spChg>
      </pc:sldChg>
      <pc:sldChg chg="addSp modSp mod modClrScheme chgLayout">
        <pc:chgData name="Olivia Messer" userId="636c4360-4676-46fd-94f7-75fbf0f1ff56" providerId="ADAL" clId="{6661B24B-E8C0-464D-AA36-793E81D54386}" dt="2021-11-03T10:59:43.230" v="5" actId="700"/>
        <pc:sldMkLst>
          <pc:docMk/>
          <pc:sldMk cId="709074766" sldId="1522"/>
        </pc:sldMkLst>
        <pc:spChg chg="mod ord">
          <ac:chgData name="Olivia Messer" userId="636c4360-4676-46fd-94f7-75fbf0f1ff56" providerId="ADAL" clId="{6661B24B-E8C0-464D-AA36-793E81D54386}" dt="2021-11-03T10:59:43.230" v="5" actId="700"/>
          <ac:spMkLst>
            <pc:docMk/>
            <pc:sldMk cId="709074766" sldId="1522"/>
            <ac:spMk id="2" creationId="{1509DD8D-56E0-4D30-893C-E23041978C1D}"/>
          </ac:spMkLst>
        </pc:spChg>
        <pc:spChg chg="add mod ord">
          <ac:chgData name="Olivia Messer" userId="636c4360-4676-46fd-94f7-75fbf0f1ff56" providerId="ADAL" clId="{6661B24B-E8C0-464D-AA36-793E81D54386}" dt="2021-11-03T10:59:43.230" v="5" actId="700"/>
          <ac:spMkLst>
            <pc:docMk/>
            <pc:sldMk cId="709074766" sldId="1522"/>
            <ac:spMk id="5" creationId="{9FB4492F-9E47-DF4B-8F67-4F16493A4655}"/>
          </ac:spMkLst>
        </pc:spChg>
        <pc:spChg chg="add mod ord">
          <ac:chgData name="Olivia Messer" userId="636c4360-4676-46fd-94f7-75fbf0f1ff56" providerId="ADAL" clId="{6661B24B-E8C0-464D-AA36-793E81D54386}" dt="2021-11-03T10:59:43.230" v="5" actId="700"/>
          <ac:spMkLst>
            <pc:docMk/>
            <pc:sldMk cId="709074766" sldId="1522"/>
            <ac:spMk id="6" creationId="{829182D1-1DA9-DD43-BFC0-C1C246E9D149}"/>
          </ac:spMkLst>
        </pc:spChg>
      </pc:sldChg>
      <pc:sldChg chg="addSp modSp mod modClrScheme chgLayout">
        <pc:chgData name="Olivia Messer" userId="636c4360-4676-46fd-94f7-75fbf0f1ff56" providerId="ADAL" clId="{6661B24B-E8C0-464D-AA36-793E81D54386}" dt="2021-11-03T11:00:06.479" v="7" actId="700"/>
        <pc:sldMkLst>
          <pc:docMk/>
          <pc:sldMk cId="1244697291" sldId="1527"/>
        </pc:sldMkLst>
        <pc:spChg chg="mod ord">
          <ac:chgData name="Olivia Messer" userId="636c4360-4676-46fd-94f7-75fbf0f1ff56" providerId="ADAL" clId="{6661B24B-E8C0-464D-AA36-793E81D54386}" dt="2021-11-03T11:00:06.479" v="7" actId="700"/>
          <ac:spMkLst>
            <pc:docMk/>
            <pc:sldMk cId="1244697291" sldId="1527"/>
            <ac:spMk id="2" creationId="{4E518B0B-6104-4914-A57A-70EEBC6B7947}"/>
          </ac:spMkLst>
        </pc:spChg>
        <pc:spChg chg="add mod ord">
          <ac:chgData name="Olivia Messer" userId="636c4360-4676-46fd-94f7-75fbf0f1ff56" providerId="ADAL" clId="{6661B24B-E8C0-464D-AA36-793E81D54386}" dt="2021-11-03T11:00:06.479" v="7" actId="700"/>
          <ac:spMkLst>
            <pc:docMk/>
            <pc:sldMk cId="1244697291" sldId="1527"/>
            <ac:spMk id="5" creationId="{1F181186-1D5D-E34A-8233-2D5DBB56083A}"/>
          </ac:spMkLst>
        </pc:spChg>
        <pc:spChg chg="add mod ord">
          <ac:chgData name="Olivia Messer" userId="636c4360-4676-46fd-94f7-75fbf0f1ff56" providerId="ADAL" clId="{6661B24B-E8C0-464D-AA36-793E81D54386}" dt="2021-11-03T11:00:06.479" v="7" actId="700"/>
          <ac:spMkLst>
            <pc:docMk/>
            <pc:sldMk cId="1244697291" sldId="1527"/>
            <ac:spMk id="6" creationId="{5208D32C-7B03-1A41-BE96-E1120ADFB068}"/>
          </ac:spMkLst>
        </pc:spChg>
      </pc:sldChg>
      <pc:sldChg chg="addSp modSp mod modClrScheme chgLayout">
        <pc:chgData name="Olivia Messer" userId="636c4360-4676-46fd-94f7-75fbf0f1ff56" providerId="ADAL" clId="{6661B24B-E8C0-464D-AA36-793E81D54386}" dt="2021-11-03T11:00:14.474" v="8" actId="700"/>
        <pc:sldMkLst>
          <pc:docMk/>
          <pc:sldMk cId="1468109674" sldId="1532"/>
        </pc:sldMkLst>
        <pc:spChg chg="mod ord">
          <ac:chgData name="Olivia Messer" userId="636c4360-4676-46fd-94f7-75fbf0f1ff56" providerId="ADAL" clId="{6661B24B-E8C0-464D-AA36-793E81D54386}" dt="2021-11-03T11:00:14.474" v="8" actId="700"/>
          <ac:spMkLst>
            <pc:docMk/>
            <pc:sldMk cId="1468109674" sldId="1532"/>
            <ac:spMk id="2" creationId="{4E518B0B-6104-4914-A57A-70EEBC6B7947}"/>
          </ac:spMkLst>
        </pc:spChg>
        <pc:spChg chg="add mod ord">
          <ac:chgData name="Olivia Messer" userId="636c4360-4676-46fd-94f7-75fbf0f1ff56" providerId="ADAL" clId="{6661B24B-E8C0-464D-AA36-793E81D54386}" dt="2021-11-03T11:00:14.474" v="8" actId="700"/>
          <ac:spMkLst>
            <pc:docMk/>
            <pc:sldMk cId="1468109674" sldId="1532"/>
            <ac:spMk id="5" creationId="{8DBF259D-30D3-E04E-91E8-F3CA8BFD2D9A}"/>
          </ac:spMkLst>
        </pc:spChg>
        <pc:spChg chg="add mod ord">
          <ac:chgData name="Olivia Messer" userId="636c4360-4676-46fd-94f7-75fbf0f1ff56" providerId="ADAL" clId="{6661B24B-E8C0-464D-AA36-793E81D54386}" dt="2021-11-03T11:00:14.474" v="8" actId="700"/>
          <ac:spMkLst>
            <pc:docMk/>
            <pc:sldMk cId="1468109674" sldId="1532"/>
            <ac:spMk id="6" creationId="{9AEFE1ED-FDBC-9445-B736-882E1BC0F517}"/>
          </ac:spMkLst>
        </pc:spChg>
      </pc:sldChg>
      <pc:sldChg chg="addSp modSp mod modClrScheme chgLayout">
        <pc:chgData name="Olivia Messer" userId="636c4360-4676-46fd-94f7-75fbf0f1ff56" providerId="ADAL" clId="{6661B24B-E8C0-464D-AA36-793E81D54386}" dt="2021-11-03T11:00:47.483" v="9" actId="700"/>
        <pc:sldMkLst>
          <pc:docMk/>
          <pc:sldMk cId="1964347178" sldId="1533"/>
        </pc:sldMkLst>
        <pc:spChg chg="mod ord">
          <ac:chgData name="Olivia Messer" userId="636c4360-4676-46fd-94f7-75fbf0f1ff56" providerId="ADAL" clId="{6661B24B-E8C0-464D-AA36-793E81D54386}" dt="2021-11-03T11:00:47.483" v="9" actId="700"/>
          <ac:spMkLst>
            <pc:docMk/>
            <pc:sldMk cId="1964347178" sldId="1533"/>
            <ac:spMk id="2" creationId="{4E518B0B-6104-4914-A57A-70EEBC6B7947}"/>
          </ac:spMkLst>
        </pc:spChg>
        <pc:spChg chg="add mod ord">
          <ac:chgData name="Olivia Messer" userId="636c4360-4676-46fd-94f7-75fbf0f1ff56" providerId="ADAL" clId="{6661B24B-E8C0-464D-AA36-793E81D54386}" dt="2021-11-03T11:00:47.483" v="9" actId="700"/>
          <ac:spMkLst>
            <pc:docMk/>
            <pc:sldMk cId="1964347178" sldId="1533"/>
            <ac:spMk id="5" creationId="{539BF19D-9C03-4C4D-B05D-D047F82E20E7}"/>
          </ac:spMkLst>
        </pc:spChg>
        <pc:spChg chg="add mod ord">
          <ac:chgData name="Olivia Messer" userId="636c4360-4676-46fd-94f7-75fbf0f1ff56" providerId="ADAL" clId="{6661B24B-E8C0-464D-AA36-793E81D54386}" dt="2021-11-03T11:00:47.483" v="9" actId="700"/>
          <ac:spMkLst>
            <pc:docMk/>
            <pc:sldMk cId="1964347178" sldId="1533"/>
            <ac:spMk id="6" creationId="{3A194B62-4DEB-154F-9EA5-2B373A64B35D}"/>
          </ac:spMkLst>
        </pc:spChg>
      </pc:sldChg>
    </pc:docChg>
  </pc:docChgLst>
  <pc:docChgLst>
    <pc:chgData name="Sinead Owens" userId="S::sinead.owens@avadolearning.com::b8df5434-0043-4e07-b234-15d062a14ba4" providerId="AD" clId="Web-{EE2C0CA4-9928-942A-9AEC-F634BD5A96DB}"/>
    <pc:docChg chg="modSld">
      <pc:chgData name="Sinead Owens" userId="S::sinead.owens@avadolearning.com::b8df5434-0043-4e07-b234-15d062a14ba4" providerId="AD" clId="Web-{EE2C0CA4-9928-942A-9AEC-F634BD5A96DB}" dt="2021-08-31T08:32:44.902" v="3" actId="20577"/>
      <pc:docMkLst>
        <pc:docMk/>
      </pc:docMkLst>
      <pc:sldChg chg="modSp">
        <pc:chgData name="Sinead Owens" userId="S::sinead.owens@avadolearning.com::b8df5434-0043-4e07-b234-15d062a14ba4" providerId="AD" clId="Web-{EE2C0CA4-9928-942A-9AEC-F634BD5A96DB}" dt="2021-08-31T08:32:44.902" v="3" actId="20577"/>
        <pc:sldMkLst>
          <pc:docMk/>
          <pc:sldMk cId="3279756013" sldId="1519"/>
        </pc:sldMkLst>
        <pc:spChg chg="mod">
          <ac:chgData name="Sinead Owens" userId="S::sinead.owens@avadolearning.com::b8df5434-0043-4e07-b234-15d062a14ba4" providerId="AD" clId="Web-{EE2C0CA4-9928-942A-9AEC-F634BD5A96DB}" dt="2021-08-31T08:32:44.902" v="3" actId="20577"/>
          <ac:spMkLst>
            <pc:docMk/>
            <pc:sldMk cId="3279756013" sldId="1519"/>
            <ac:spMk id="2" creationId="{82376A21-1B77-442C-A3E8-8E236463C2B7}"/>
          </ac:spMkLst>
        </pc:spChg>
      </pc:sldChg>
    </pc:docChg>
  </pc:docChgLst>
  <pc:docChgLst>
    <pc:chgData name="Sinead Owens" userId="S::sinead.owens@avadolearning.com::b8df5434-0043-4e07-b234-15d062a14ba4" providerId="AD" clId="Web-{71E6CE24-FF3B-C4EC-1D83-25ADF666A210}"/>
    <pc:docChg chg="modSld">
      <pc:chgData name="Sinead Owens" userId="S::sinead.owens@avadolearning.com::b8df5434-0043-4e07-b234-15d062a14ba4" providerId="AD" clId="Web-{71E6CE24-FF3B-C4EC-1D83-25ADF666A210}" dt="2022-01-24T12:48:34.592" v="19" actId="20577"/>
      <pc:docMkLst>
        <pc:docMk/>
      </pc:docMkLst>
      <pc:sldChg chg="modSp">
        <pc:chgData name="Sinead Owens" userId="S::sinead.owens@avadolearning.com::b8df5434-0043-4e07-b234-15d062a14ba4" providerId="AD" clId="Web-{71E6CE24-FF3B-C4EC-1D83-25ADF666A210}" dt="2022-01-24T12:48:34.592" v="19" actId="20577"/>
        <pc:sldMkLst>
          <pc:docMk/>
          <pc:sldMk cId="1255242731" sldId="3082"/>
        </pc:sldMkLst>
        <pc:spChg chg="mod">
          <ac:chgData name="Sinead Owens" userId="S::sinead.owens@avadolearning.com::b8df5434-0043-4e07-b234-15d062a14ba4" providerId="AD" clId="Web-{71E6CE24-FF3B-C4EC-1D83-25ADF666A210}" dt="2022-01-24T12:48:34.592" v="19" actId="20577"/>
          <ac:spMkLst>
            <pc:docMk/>
            <pc:sldMk cId="1255242731" sldId="3082"/>
            <ac:spMk id="3" creationId="{CE92130E-FF67-4E1A-95E2-C8804C756DAF}"/>
          </ac:spMkLst>
        </pc:spChg>
      </pc:sldChg>
    </pc:docChg>
  </pc:docChgLst>
  <pc:docChgLst>
    <pc:chgData name="Sinead Owens" userId="S::sinead.owens@avadolearning.com::b8df5434-0043-4e07-b234-15d062a14ba4" providerId="AD" clId="Web-{9E21D79A-1BAC-4C07-F09F-4492BFAC099C}"/>
    <pc:docChg chg="modSld">
      <pc:chgData name="Sinead Owens" userId="S::sinead.owens@avadolearning.com::b8df5434-0043-4e07-b234-15d062a14ba4" providerId="AD" clId="Web-{9E21D79A-1BAC-4C07-F09F-4492BFAC099C}" dt="2021-08-04T12:33:10.499" v="4" actId="20577"/>
      <pc:docMkLst>
        <pc:docMk/>
      </pc:docMkLst>
      <pc:sldChg chg="modSp">
        <pc:chgData name="Sinead Owens" userId="S::sinead.owens@avadolearning.com::b8df5434-0043-4e07-b234-15d062a14ba4" providerId="AD" clId="Web-{9E21D79A-1BAC-4C07-F09F-4492BFAC099C}" dt="2021-08-04T12:33:10.499" v="4" actId="20577"/>
        <pc:sldMkLst>
          <pc:docMk/>
          <pc:sldMk cId="1199390186" sldId="1475"/>
        </pc:sldMkLst>
        <pc:spChg chg="mod">
          <ac:chgData name="Sinead Owens" userId="S::sinead.owens@avadolearning.com::b8df5434-0043-4e07-b234-15d062a14ba4" providerId="AD" clId="Web-{9E21D79A-1BAC-4C07-F09F-4492BFAC099C}" dt="2021-08-04T12:33:10.499" v="4" actId="20577"/>
          <ac:spMkLst>
            <pc:docMk/>
            <pc:sldMk cId="1199390186" sldId="1475"/>
            <ac:spMk id="2" creationId="{1934E5F3-B85F-47DD-A1D3-C5593EDD5D27}"/>
          </ac:spMkLst>
        </pc:spChg>
      </pc:sldChg>
      <pc:sldChg chg="modSp">
        <pc:chgData name="Sinead Owens" userId="S::sinead.owens@avadolearning.com::b8df5434-0043-4e07-b234-15d062a14ba4" providerId="AD" clId="Web-{9E21D79A-1BAC-4C07-F09F-4492BFAC099C}" dt="2021-08-04T12:33:03.576" v="3" actId="20577"/>
        <pc:sldMkLst>
          <pc:docMk/>
          <pc:sldMk cId="1439100264" sldId="1488"/>
        </pc:sldMkLst>
        <pc:spChg chg="mod">
          <ac:chgData name="Sinead Owens" userId="S::sinead.owens@avadolearning.com::b8df5434-0043-4e07-b234-15d062a14ba4" providerId="AD" clId="Web-{9E21D79A-1BAC-4C07-F09F-4492BFAC099C}" dt="2021-08-04T12:33:03.576" v="3" actId="20577"/>
          <ac:spMkLst>
            <pc:docMk/>
            <pc:sldMk cId="1439100264" sldId="1488"/>
            <ac:spMk id="2" creationId="{1509DD8D-56E0-4D30-893C-E23041978C1D}"/>
          </ac:spMkLst>
        </pc:spChg>
      </pc:sldChg>
    </pc:docChg>
  </pc:docChgLst>
  <pc:docChgLst>
    <pc:chgData name="Aneta Wolanska" userId="7bd08e79-952c-46ff-ab15-5f68659defd9" providerId="ADAL" clId="{15923F57-4477-1B45-9DB0-D531BF83AB2D}"/>
    <pc:docChg chg="undo custSel modSld">
      <pc:chgData name="Aneta Wolanska" userId="7bd08e79-952c-46ff-ab15-5f68659defd9" providerId="ADAL" clId="{15923F57-4477-1B45-9DB0-D531BF83AB2D}" dt="2021-10-29T12:53:34.642" v="67" actId="478"/>
      <pc:docMkLst>
        <pc:docMk/>
      </pc:docMkLst>
      <pc:sldChg chg="addSp delSp modSp mod">
        <pc:chgData name="Aneta Wolanska" userId="7bd08e79-952c-46ff-ab15-5f68659defd9" providerId="ADAL" clId="{15923F57-4477-1B45-9DB0-D531BF83AB2D}" dt="2021-10-29T12:05:32.749" v="17" actId="478"/>
        <pc:sldMkLst>
          <pc:docMk/>
          <pc:sldMk cId="2621219533" sldId="519"/>
        </pc:sldMkLst>
        <pc:picChg chg="del">
          <ac:chgData name="Aneta Wolanska" userId="7bd08e79-952c-46ff-ab15-5f68659defd9" providerId="ADAL" clId="{15923F57-4477-1B45-9DB0-D531BF83AB2D}" dt="2021-10-29T11:52:08.394" v="1" actId="478"/>
          <ac:picMkLst>
            <pc:docMk/>
            <pc:sldMk cId="2621219533" sldId="519"/>
            <ac:picMk id="2" creationId="{3BE76B78-B4DC-49DC-869D-C20561C0F55C}"/>
          </ac:picMkLst>
        </pc:picChg>
        <pc:picChg chg="add del mod">
          <ac:chgData name="Aneta Wolanska" userId="7bd08e79-952c-46ff-ab15-5f68659defd9" providerId="ADAL" clId="{15923F57-4477-1B45-9DB0-D531BF83AB2D}" dt="2021-10-29T11:54:16.253" v="6" actId="478"/>
          <ac:picMkLst>
            <pc:docMk/>
            <pc:sldMk cId="2621219533" sldId="519"/>
            <ac:picMk id="7" creationId="{3C0CEFCB-DE0C-9F42-99C8-279D28258606}"/>
          </ac:picMkLst>
        </pc:picChg>
        <pc:picChg chg="add del mod">
          <ac:chgData name="Aneta Wolanska" userId="7bd08e79-952c-46ff-ab15-5f68659defd9" providerId="ADAL" clId="{15923F57-4477-1B45-9DB0-D531BF83AB2D}" dt="2021-10-29T11:54:18.619" v="8"/>
          <ac:picMkLst>
            <pc:docMk/>
            <pc:sldMk cId="2621219533" sldId="519"/>
            <ac:picMk id="8" creationId="{EA4814ED-DFF3-9C4E-9E65-D773C7227FD4}"/>
          </ac:picMkLst>
        </pc:picChg>
        <pc:picChg chg="add del mod">
          <ac:chgData name="Aneta Wolanska" userId="7bd08e79-952c-46ff-ab15-5f68659defd9" providerId="ADAL" clId="{15923F57-4477-1B45-9DB0-D531BF83AB2D}" dt="2021-10-29T12:05:32.749" v="17" actId="478"/>
          <ac:picMkLst>
            <pc:docMk/>
            <pc:sldMk cId="2621219533" sldId="519"/>
            <ac:picMk id="9" creationId="{9D90B235-36B8-D04D-B9A0-1994480CF53C}"/>
          </ac:picMkLst>
        </pc:picChg>
        <pc:picChg chg="add mod">
          <ac:chgData name="Aneta Wolanska" userId="7bd08e79-952c-46ff-ab15-5f68659defd9" providerId="ADAL" clId="{15923F57-4477-1B45-9DB0-D531BF83AB2D}" dt="2021-10-29T12:05:29.748" v="16" actId="14100"/>
          <ac:picMkLst>
            <pc:docMk/>
            <pc:sldMk cId="2621219533" sldId="519"/>
            <ac:picMk id="10" creationId="{C977CFAF-1D52-D146-A441-CA5E5EF2E63A}"/>
          </ac:picMkLst>
        </pc:picChg>
      </pc:sldChg>
      <pc:sldChg chg="addSp delSp modSp mod">
        <pc:chgData name="Aneta Wolanska" userId="7bd08e79-952c-46ff-ab15-5f68659defd9" providerId="ADAL" clId="{15923F57-4477-1B45-9DB0-D531BF83AB2D}" dt="2021-10-29T12:08:59.847" v="53" actId="1076"/>
        <pc:sldMkLst>
          <pc:docMk/>
          <pc:sldMk cId="1986539799" sldId="524"/>
        </pc:sldMkLst>
        <pc:grpChg chg="add mod">
          <ac:chgData name="Aneta Wolanska" userId="7bd08e79-952c-46ff-ab15-5f68659defd9" providerId="ADAL" clId="{15923F57-4477-1B45-9DB0-D531BF83AB2D}" dt="2021-10-29T12:08:59.847" v="53" actId="1076"/>
          <ac:grpSpMkLst>
            <pc:docMk/>
            <pc:sldMk cId="1986539799" sldId="524"/>
            <ac:grpSpMk id="8" creationId="{B43CB6DA-EE31-DB49-8DFF-5397F4946D87}"/>
          </ac:grpSpMkLst>
        </pc:grpChg>
        <pc:picChg chg="add del mod">
          <ac:chgData name="Aneta Wolanska" userId="7bd08e79-952c-46ff-ab15-5f68659defd9" providerId="ADAL" clId="{15923F57-4477-1B45-9DB0-D531BF83AB2D}" dt="2021-10-29T12:08:44.217" v="46" actId="478"/>
          <ac:picMkLst>
            <pc:docMk/>
            <pc:sldMk cId="1986539799" sldId="524"/>
            <ac:picMk id="7" creationId="{0C452276-3BE4-FE42-B178-80F653115711}"/>
          </ac:picMkLst>
        </pc:picChg>
        <pc:picChg chg="mod">
          <ac:chgData name="Aneta Wolanska" userId="7bd08e79-952c-46ff-ab15-5f68659defd9" providerId="ADAL" clId="{15923F57-4477-1B45-9DB0-D531BF83AB2D}" dt="2021-10-29T12:08:44.948" v="47"/>
          <ac:picMkLst>
            <pc:docMk/>
            <pc:sldMk cId="1986539799" sldId="524"/>
            <ac:picMk id="9" creationId="{D2D4FA99-552E-8E4C-8F59-A431959A5570}"/>
          </ac:picMkLst>
        </pc:picChg>
        <pc:picChg chg="mod">
          <ac:chgData name="Aneta Wolanska" userId="7bd08e79-952c-46ff-ab15-5f68659defd9" providerId="ADAL" clId="{15923F57-4477-1B45-9DB0-D531BF83AB2D}" dt="2021-10-29T12:08:44.948" v="47"/>
          <ac:picMkLst>
            <pc:docMk/>
            <pc:sldMk cId="1986539799" sldId="524"/>
            <ac:picMk id="10" creationId="{BB3EFF9C-F0F2-CF4C-89F1-77526324AD63}"/>
          </ac:picMkLst>
        </pc:picChg>
        <pc:picChg chg="mod">
          <ac:chgData name="Aneta Wolanska" userId="7bd08e79-952c-46ff-ab15-5f68659defd9" providerId="ADAL" clId="{15923F57-4477-1B45-9DB0-D531BF83AB2D}" dt="2021-10-29T12:08:44.948" v="47"/>
          <ac:picMkLst>
            <pc:docMk/>
            <pc:sldMk cId="1986539799" sldId="524"/>
            <ac:picMk id="11" creationId="{677BA563-CC62-9149-9F10-6D681C19784E}"/>
          </ac:picMkLst>
        </pc:picChg>
      </pc:sldChg>
      <pc:sldChg chg="modSp mod">
        <pc:chgData name="Aneta Wolanska" userId="7bd08e79-952c-46ff-ab15-5f68659defd9" providerId="ADAL" clId="{15923F57-4477-1B45-9DB0-D531BF83AB2D}" dt="2021-10-29T11:50:07.331" v="0" actId="20577"/>
        <pc:sldMkLst>
          <pc:docMk/>
          <pc:sldMk cId="3279756013" sldId="1519"/>
        </pc:sldMkLst>
        <pc:spChg chg="mod">
          <ac:chgData name="Aneta Wolanska" userId="7bd08e79-952c-46ff-ab15-5f68659defd9" providerId="ADAL" clId="{15923F57-4477-1B45-9DB0-D531BF83AB2D}" dt="2021-10-29T11:50:07.331" v="0" actId="20577"/>
          <ac:spMkLst>
            <pc:docMk/>
            <pc:sldMk cId="3279756013" sldId="1519"/>
            <ac:spMk id="2" creationId="{82376A21-1B77-442C-A3E8-8E236463C2B7}"/>
          </ac:spMkLst>
        </pc:spChg>
      </pc:sldChg>
      <pc:sldChg chg="addSp delSp modSp mod">
        <pc:chgData name="Aneta Wolanska" userId="7bd08e79-952c-46ff-ab15-5f68659defd9" providerId="ADAL" clId="{15923F57-4477-1B45-9DB0-D531BF83AB2D}" dt="2021-10-29T12:07:00.227" v="40" actId="478"/>
        <pc:sldMkLst>
          <pc:docMk/>
          <pc:sldMk cId="507028344" sldId="1529"/>
        </pc:sldMkLst>
        <pc:grpChg chg="add del mod">
          <ac:chgData name="Aneta Wolanska" userId="7bd08e79-952c-46ff-ab15-5f68659defd9" providerId="ADAL" clId="{15923F57-4477-1B45-9DB0-D531BF83AB2D}" dt="2021-10-29T12:06:59.655" v="39"/>
          <ac:grpSpMkLst>
            <pc:docMk/>
            <pc:sldMk cId="507028344" sldId="1529"/>
            <ac:grpSpMk id="8" creationId="{9AFB0640-F726-0943-ABFD-395E0C36D7D3}"/>
          </ac:grpSpMkLst>
        </pc:grpChg>
        <pc:picChg chg="add del mod">
          <ac:chgData name="Aneta Wolanska" userId="7bd08e79-952c-46ff-ab15-5f68659defd9" providerId="ADAL" clId="{15923F57-4477-1B45-9DB0-D531BF83AB2D}" dt="2021-10-29T12:07:00.227" v="40" actId="478"/>
          <ac:picMkLst>
            <pc:docMk/>
            <pc:sldMk cId="507028344" sldId="1529"/>
            <ac:picMk id="7" creationId="{C76EF0B7-7BA0-C84C-B49C-2373C76CF17B}"/>
          </ac:picMkLst>
        </pc:picChg>
        <pc:picChg chg="mod">
          <ac:chgData name="Aneta Wolanska" userId="7bd08e79-952c-46ff-ab15-5f68659defd9" providerId="ADAL" clId="{15923F57-4477-1B45-9DB0-D531BF83AB2D}" dt="2021-10-29T12:06:40.419" v="26"/>
          <ac:picMkLst>
            <pc:docMk/>
            <pc:sldMk cId="507028344" sldId="1529"/>
            <ac:picMk id="9" creationId="{DF0B7851-68C9-4C48-9049-4A6FB332B14A}"/>
          </ac:picMkLst>
        </pc:picChg>
        <pc:picChg chg="mod">
          <ac:chgData name="Aneta Wolanska" userId="7bd08e79-952c-46ff-ab15-5f68659defd9" providerId="ADAL" clId="{15923F57-4477-1B45-9DB0-D531BF83AB2D}" dt="2021-10-29T12:06:40.419" v="26"/>
          <ac:picMkLst>
            <pc:docMk/>
            <pc:sldMk cId="507028344" sldId="1529"/>
            <ac:picMk id="10" creationId="{CD63EF35-0A17-A74B-897C-D715727F8591}"/>
          </ac:picMkLst>
        </pc:picChg>
        <pc:picChg chg="mod">
          <ac:chgData name="Aneta Wolanska" userId="7bd08e79-952c-46ff-ab15-5f68659defd9" providerId="ADAL" clId="{15923F57-4477-1B45-9DB0-D531BF83AB2D}" dt="2021-10-29T12:06:40.419" v="26"/>
          <ac:picMkLst>
            <pc:docMk/>
            <pc:sldMk cId="507028344" sldId="1529"/>
            <ac:picMk id="11" creationId="{CEE30C2C-B14D-1149-98AB-66F53F0CC1D7}"/>
          </ac:picMkLst>
        </pc:picChg>
        <pc:picChg chg="mod">
          <ac:chgData name="Aneta Wolanska" userId="7bd08e79-952c-46ff-ab15-5f68659defd9" providerId="ADAL" clId="{15923F57-4477-1B45-9DB0-D531BF83AB2D}" dt="2021-10-29T12:06:40.419" v="26"/>
          <ac:picMkLst>
            <pc:docMk/>
            <pc:sldMk cId="507028344" sldId="1529"/>
            <ac:picMk id="12" creationId="{5A378FEA-53FD-6D4B-9B93-C5B9A07D9BB9}"/>
          </ac:picMkLst>
        </pc:picChg>
        <pc:picChg chg="mod">
          <ac:chgData name="Aneta Wolanska" userId="7bd08e79-952c-46ff-ab15-5f68659defd9" providerId="ADAL" clId="{15923F57-4477-1B45-9DB0-D531BF83AB2D}" dt="2021-10-29T12:06:40.419" v="26"/>
          <ac:picMkLst>
            <pc:docMk/>
            <pc:sldMk cId="507028344" sldId="1529"/>
            <ac:picMk id="13" creationId="{12CB6C37-18BD-E64A-BB36-E4812575FD3B}"/>
          </ac:picMkLst>
        </pc:picChg>
        <pc:picChg chg="mod">
          <ac:chgData name="Aneta Wolanska" userId="7bd08e79-952c-46ff-ab15-5f68659defd9" providerId="ADAL" clId="{15923F57-4477-1B45-9DB0-D531BF83AB2D}" dt="2021-10-29T12:06:40.419" v="26"/>
          <ac:picMkLst>
            <pc:docMk/>
            <pc:sldMk cId="507028344" sldId="1529"/>
            <ac:picMk id="14" creationId="{57DEB6E7-545D-4E4F-8B62-C0B84EACD4E1}"/>
          </ac:picMkLst>
        </pc:picChg>
        <pc:picChg chg="mod">
          <ac:chgData name="Aneta Wolanska" userId="7bd08e79-952c-46ff-ab15-5f68659defd9" providerId="ADAL" clId="{15923F57-4477-1B45-9DB0-D531BF83AB2D}" dt="2021-10-29T12:06:40.419" v="26"/>
          <ac:picMkLst>
            <pc:docMk/>
            <pc:sldMk cId="507028344" sldId="1529"/>
            <ac:picMk id="15" creationId="{ABCE8211-2E0B-6E4D-8A3F-8E3017B20FF6}"/>
          </ac:picMkLst>
        </pc:picChg>
        <pc:picChg chg="del">
          <ac:chgData name="Aneta Wolanska" userId="7bd08e79-952c-46ff-ab15-5f68659defd9" providerId="ADAL" clId="{15923F57-4477-1B45-9DB0-D531BF83AB2D}" dt="2021-10-29T12:05:42.541" v="18" actId="478"/>
          <ac:picMkLst>
            <pc:docMk/>
            <pc:sldMk cId="507028344" sldId="1529"/>
            <ac:picMk id="1026" creationId="{00000000-0000-0000-0000-000000000000}"/>
          </ac:picMkLst>
        </pc:picChg>
      </pc:sldChg>
      <pc:sldChg chg="addSp modSp mod">
        <pc:chgData name="Aneta Wolanska" userId="7bd08e79-952c-46ff-ab15-5f68659defd9" providerId="ADAL" clId="{15923F57-4477-1B45-9DB0-D531BF83AB2D}" dt="2021-10-29T12:12:30.728" v="65" actId="1076"/>
        <pc:sldMkLst>
          <pc:docMk/>
          <pc:sldMk cId="4010268098" sldId="1530"/>
        </pc:sldMkLst>
        <pc:picChg chg="add mod">
          <ac:chgData name="Aneta Wolanska" userId="7bd08e79-952c-46ff-ab15-5f68659defd9" providerId="ADAL" clId="{15923F57-4477-1B45-9DB0-D531BF83AB2D}" dt="2021-10-29T12:12:30.728" v="65" actId="1076"/>
          <ac:picMkLst>
            <pc:docMk/>
            <pc:sldMk cId="4010268098" sldId="1530"/>
            <ac:picMk id="8" creationId="{5D40C99B-2D62-5B4D-92EF-24B49E8DE343}"/>
          </ac:picMkLst>
        </pc:picChg>
      </pc:sldChg>
      <pc:sldChg chg="addSp delSp modSp mod">
        <pc:chgData name="Aneta Wolanska" userId="7bd08e79-952c-46ff-ab15-5f68659defd9" providerId="ADAL" clId="{15923F57-4477-1B45-9DB0-D531BF83AB2D}" dt="2021-10-29T12:53:34.642" v="67" actId="478"/>
        <pc:sldMkLst>
          <pc:docMk/>
          <pc:sldMk cId="533869581" sldId="1542"/>
        </pc:sldMkLst>
        <pc:picChg chg="add mod">
          <ac:chgData name="Aneta Wolanska" userId="7bd08e79-952c-46ff-ab15-5f68659defd9" providerId="ADAL" clId="{15923F57-4477-1B45-9DB0-D531BF83AB2D}" dt="2021-10-29T12:11:17.699" v="58" actId="1076"/>
          <ac:picMkLst>
            <pc:docMk/>
            <pc:sldMk cId="533869581" sldId="1542"/>
            <ac:picMk id="8" creationId="{486A494A-D950-E543-AC37-F5B29D0D0FE7}"/>
          </ac:picMkLst>
        </pc:picChg>
        <pc:picChg chg="add del mod">
          <ac:chgData name="Aneta Wolanska" userId="7bd08e79-952c-46ff-ab15-5f68659defd9" providerId="ADAL" clId="{15923F57-4477-1B45-9DB0-D531BF83AB2D}" dt="2021-10-29T12:53:34.642" v="67" actId="478"/>
          <ac:picMkLst>
            <pc:docMk/>
            <pc:sldMk cId="533869581" sldId="1542"/>
            <ac:picMk id="9" creationId="{64722B21-DB97-2C4E-9C6A-0DC9E0E845CE}"/>
          </ac:picMkLst>
        </pc:picChg>
        <pc:picChg chg="del">
          <ac:chgData name="Aneta Wolanska" userId="7bd08e79-952c-46ff-ab15-5f68659defd9" providerId="ADAL" clId="{15923F57-4477-1B45-9DB0-D531BF83AB2D}" dt="2021-10-29T12:11:10.751" v="54" actId="478"/>
          <ac:picMkLst>
            <pc:docMk/>
            <pc:sldMk cId="533869581" sldId="1542"/>
            <ac:picMk id="1026" creationId="{00000000-0000-0000-0000-000000000000}"/>
          </ac:picMkLst>
        </pc:picChg>
      </pc:sldChg>
      <pc:sldChg chg="addSp delSp modSp mod">
        <pc:chgData name="Aneta Wolanska" userId="7bd08e79-952c-46ff-ab15-5f68659defd9" providerId="ADAL" clId="{15923F57-4477-1B45-9DB0-D531BF83AB2D}" dt="2021-10-29T12:11:30.631" v="61" actId="1076"/>
        <pc:sldMkLst>
          <pc:docMk/>
          <pc:sldMk cId="4287110050" sldId="1547"/>
        </pc:sldMkLst>
        <pc:picChg chg="add mod">
          <ac:chgData name="Aneta Wolanska" userId="7bd08e79-952c-46ff-ab15-5f68659defd9" providerId="ADAL" clId="{15923F57-4477-1B45-9DB0-D531BF83AB2D}" dt="2021-10-29T12:11:30.631" v="61" actId="1076"/>
          <ac:picMkLst>
            <pc:docMk/>
            <pc:sldMk cId="4287110050" sldId="1547"/>
            <ac:picMk id="8" creationId="{25EA6B48-9F0B-CC49-AFB3-C4105F49129D}"/>
          </ac:picMkLst>
        </pc:picChg>
        <pc:picChg chg="del">
          <ac:chgData name="Aneta Wolanska" userId="7bd08e79-952c-46ff-ab15-5f68659defd9" providerId="ADAL" clId="{15923F57-4477-1B45-9DB0-D531BF83AB2D}" dt="2021-10-29T12:11:27.862" v="59" actId="478"/>
          <ac:picMkLst>
            <pc:docMk/>
            <pc:sldMk cId="4287110050" sldId="1547"/>
            <ac:picMk id="1026" creationId="{00000000-0000-0000-0000-000000000000}"/>
          </ac:picMkLst>
        </pc:picChg>
      </pc:sldChg>
    </pc:docChg>
  </pc:docChgLst>
  <pc:docChgLst>
    <pc:chgData name="Nedum Obi" userId="S::nedum.obi@archapprentices.co.uk::4018b68c-6c0d-4409-b076-44965e9a82a5" providerId="AD" clId="Web-{3C33960A-5417-68EC-3BC2-ECCC0E1DBF81}"/>
    <pc:docChg chg="modSld">
      <pc:chgData name="Nedum Obi" userId="S::nedum.obi@archapprentices.co.uk::4018b68c-6c0d-4409-b076-44965e9a82a5" providerId="AD" clId="Web-{3C33960A-5417-68EC-3BC2-ECCC0E1DBF81}" dt="2021-08-19T09:58:39.132" v="46" actId="20577"/>
      <pc:docMkLst>
        <pc:docMk/>
      </pc:docMkLst>
      <pc:sldChg chg="modSp">
        <pc:chgData name="Nedum Obi" userId="S::nedum.obi@archapprentices.co.uk::4018b68c-6c0d-4409-b076-44965e9a82a5" providerId="AD" clId="Web-{3C33960A-5417-68EC-3BC2-ECCC0E1DBF81}" dt="2021-08-19T09:58:30.350" v="43" actId="20577"/>
        <pc:sldMkLst>
          <pc:docMk/>
          <pc:sldMk cId="533869581" sldId="1542"/>
        </pc:sldMkLst>
        <pc:spChg chg="mod">
          <ac:chgData name="Nedum Obi" userId="S::nedum.obi@archapprentices.co.uk::4018b68c-6c0d-4409-b076-44965e9a82a5" providerId="AD" clId="Web-{3C33960A-5417-68EC-3BC2-ECCC0E1DBF81}" dt="2021-08-19T09:58:30.350" v="43" actId="20577"/>
          <ac:spMkLst>
            <pc:docMk/>
            <pc:sldMk cId="533869581" sldId="1542"/>
            <ac:spMk id="5" creationId="{00000000-0000-0000-0000-000000000000}"/>
          </ac:spMkLst>
        </pc:spChg>
      </pc:sldChg>
      <pc:sldChg chg="modSp">
        <pc:chgData name="Nedum Obi" userId="S::nedum.obi@archapprentices.co.uk::4018b68c-6c0d-4409-b076-44965e9a82a5" providerId="AD" clId="Web-{3C33960A-5417-68EC-3BC2-ECCC0E1DBF81}" dt="2021-08-19T09:58:39.132" v="46" actId="20577"/>
        <pc:sldMkLst>
          <pc:docMk/>
          <pc:sldMk cId="4287110050" sldId="1547"/>
        </pc:sldMkLst>
        <pc:spChg chg="mod">
          <ac:chgData name="Nedum Obi" userId="S::nedum.obi@archapprentices.co.uk::4018b68c-6c0d-4409-b076-44965e9a82a5" providerId="AD" clId="Web-{3C33960A-5417-68EC-3BC2-ECCC0E1DBF81}" dt="2021-08-19T09:58:39.132" v="46" actId="20577"/>
          <ac:spMkLst>
            <pc:docMk/>
            <pc:sldMk cId="4287110050" sldId="1547"/>
            <ac:spMk id="5" creationId="{00000000-0000-0000-0000-000000000000}"/>
          </ac:spMkLst>
        </pc:spChg>
      </pc:sldChg>
      <pc:sldChg chg="modSp">
        <pc:chgData name="Nedum Obi" userId="S::nedum.obi@archapprentices.co.uk::4018b68c-6c0d-4409-b076-44965e9a82a5" providerId="AD" clId="Web-{3C33960A-5417-68EC-3BC2-ECCC0E1DBF81}" dt="2021-08-19T09:58:01.551" v="40" actId="20577"/>
        <pc:sldMkLst>
          <pc:docMk/>
          <pc:sldMk cId="2999081511" sldId="3079"/>
        </pc:sldMkLst>
        <pc:spChg chg="mod">
          <ac:chgData name="Nedum Obi" userId="S::nedum.obi@archapprentices.co.uk::4018b68c-6c0d-4409-b076-44965e9a82a5" providerId="AD" clId="Web-{3C33960A-5417-68EC-3BC2-ECCC0E1DBF81}" dt="2021-08-19T09:57:42.862" v="27" actId="20577"/>
          <ac:spMkLst>
            <pc:docMk/>
            <pc:sldMk cId="2999081511" sldId="3079"/>
            <ac:spMk id="83" creationId="{92F89BFB-E69E-4423-97A1-8D7E1B33F187}"/>
          </ac:spMkLst>
        </pc:spChg>
        <pc:spChg chg="mod">
          <ac:chgData name="Nedum Obi" userId="S::nedum.obi@archapprentices.co.uk::4018b68c-6c0d-4409-b076-44965e9a82a5" providerId="AD" clId="Web-{3C33960A-5417-68EC-3BC2-ECCC0E1DBF81}" dt="2021-08-19T09:58:01.551" v="40" actId="20577"/>
          <ac:spMkLst>
            <pc:docMk/>
            <pc:sldMk cId="2999081511" sldId="3079"/>
            <ac:spMk id="84" creationId="{4BF24E19-803C-4DFB-AAB9-76AD29122FBD}"/>
          </ac:spMkLst>
        </pc:spChg>
      </pc:sldChg>
    </pc:docChg>
  </pc:docChgLst>
  <pc:docChgLst>
    <pc:chgData name="Sinead Owens" userId="b8df5434-0043-4e07-b234-15d062a14ba4" providerId="ADAL" clId="{14524F4E-01AD-432F-9E0B-BB0424BD2569}"/>
    <pc:docChg chg="undo custSel addSld delSld modSld">
      <pc:chgData name="Sinead Owens" userId="b8df5434-0043-4e07-b234-15d062a14ba4" providerId="ADAL" clId="{14524F4E-01AD-432F-9E0B-BB0424BD2569}" dt="2021-11-03T14:06:48.024" v="234" actId="113"/>
      <pc:docMkLst>
        <pc:docMk/>
      </pc:docMkLst>
      <pc:sldChg chg="modSp mod">
        <pc:chgData name="Sinead Owens" userId="b8df5434-0043-4e07-b234-15d062a14ba4" providerId="ADAL" clId="{14524F4E-01AD-432F-9E0B-BB0424BD2569}" dt="2021-11-03T13:59:55.471" v="229" actId="20577"/>
        <pc:sldMkLst>
          <pc:docMk/>
          <pc:sldMk cId="1986539799" sldId="524"/>
        </pc:sldMkLst>
        <pc:spChg chg="mod">
          <ac:chgData name="Sinead Owens" userId="b8df5434-0043-4e07-b234-15d062a14ba4" providerId="ADAL" clId="{14524F4E-01AD-432F-9E0B-BB0424BD2569}" dt="2021-11-03T13:59:55.471" v="229" actId="20577"/>
          <ac:spMkLst>
            <pc:docMk/>
            <pc:sldMk cId="1986539799" sldId="524"/>
            <ac:spMk id="3" creationId="{CE92130E-FF67-4E1A-95E2-C8804C756DAF}"/>
          </ac:spMkLst>
        </pc:spChg>
      </pc:sldChg>
      <pc:sldChg chg="modSp mod">
        <pc:chgData name="Sinead Owens" userId="b8df5434-0043-4e07-b234-15d062a14ba4" providerId="ADAL" clId="{14524F4E-01AD-432F-9E0B-BB0424BD2569}" dt="2021-11-03T13:33:04.725" v="0" actId="14100"/>
        <pc:sldMkLst>
          <pc:docMk/>
          <pc:sldMk cId="1199390186" sldId="1475"/>
        </pc:sldMkLst>
        <pc:spChg chg="mod">
          <ac:chgData name="Sinead Owens" userId="b8df5434-0043-4e07-b234-15d062a14ba4" providerId="ADAL" clId="{14524F4E-01AD-432F-9E0B-BB0424BD2569}" dt="2021-11-03T13:33:04.725" v="0" actId="14100"/>
          <ac:spMkLst>
            <pc:docMk/>
            <pc:sldMk cId="1199390186" sldId="1475"/>
            <ac:spMk id="2" creationId="{1934E5F3-B85F-47DD-A1D3-C5593EDD5D27}"/>
          </ac:spMkLst>
        </pc:spChg>
      </pc:sldChg>
      <pc:sldChg chg="modSp mod">
        <pc:chgData name="Sinead Owens" userId="b8df5434-0043-4e07-b234-15d062a14ba4" providerId="ADAL" clId="{14524F4E-01AD-432F-9E0B-BB0424BD2569}" dt="2021-11-03T13:42:22.581" v="134" actId="20577"/>
        <pc:sldMkLst>
          <pc:docMk/>
          <pc:sldMk cId="3485773582" sldId="1486"/>
        </pc:sldMkLst>
        <pc:spChg chg="mod">
          <ac:chgData name="Sinead Owens" userId="b8df5434-0043-4e07-b234-15d062a14ba4" providerId="ADAL" clId="{14524F4E-01AD-432F-9E0B-BB0424BD2569}" dt="2021-11-03T13:42:22.581" v="134" actId="20577"/>
          <ac:spMkLst>
            <pc:docMk/>
            <pc:sldMk cId="3485773582" sldId="1486"/>
            <ac:spMk id="3" creationId="{6F588DF3-3AE0-4CEC-ACDD-35E450635A41}"/>
          </ac:spMkLst>
        </pc:spChg>
      </pc:sldChg>
      <pc:sldChg chg="modNotesTx">
        <pc:chgData name="Sinead Owens" userId="b8df5434-0043-4e07-b234-15d062a14ba4" providerId="ADAL" clId="{14524F4E-01AD-432F-9E0B-BB0424BD2569}" dt="2021-11-03T13:34:27.157" v="16" actId="20577"/>
        <pc:sldMkLst>
          <pc:docMk/>
          <pc:sldMk cId="1439100264" sldId="1488"/>
        </pc:sldMkLst>
      </pc:sldChg>
      <pc:sldChg chg="modSp mod">
        <pc:chgData name="Sinead Owens" userId="b8df5434-0043-4e07-b234-15d062a14ba4" providerId="ADAL" clId="{14524F4E-01AD-432F-9E0B-BB0424BD2569}" dt="2021-11-03T14:06:48.024" v="234" actId="113"/>
        <pc:sldMkLst>
          <pc:docMk/>
          <pc:sldMk cId="242127007" sldId="1491"/>
        </pc:sldMkLst>
        <pc:spChg chg="mod">
          <ac:chgData name="Sinead Owens" userId="b8df5434-0043-4e07-b234-15d062a14ba4" providerId="ADAL" clId="{14524F4E-01AD-432F-9E0B-BB0424BD2569}" dt="2021-11-03T14:06:48.024" v="234" actId="113"/>
          <ac:spMkLst>
            <pc:docMk/>
            <pc:sldMk cId="242127007" sldId="1491"/>
            <ac:spMk id="3" creationId="{AA42605C-5FD6-46CA-8303-1F4CA203FEA3}"/>
          </ac:spMkLst>
        </pc:spChg>
      </pc:sldChg>
      <pc:sldChg chg="add del modNotesTx">
        <pc:chgData name="Sinead Owens" userId="b8df5434-0043-4e07-b234-15d062a14ba4" providerId="ADAL" clId="{14524F4E-01AD-432F-9E0B-BB0424BD2569}" dt="2021-11-03T14:04:43.535" v="232"/>
        <pc:sldMkLst>
          <pc:docMk/>
          <pc:sldMk cId="3279756013" sldId="1519"/>
        </pc:sldMkLst>
      </pc:sldChg>
      <pc:sldChg chg="modNotesTx">
        <pc:chgData name="Sinead Owens" userId="b8df5434-0043-4e07-b234-15d062a14ba4" providerId="ADAL" clId="{14524F4E-01AD-432F-9E0B-BB0424BD2569}" dt="2021-11-03T13:51:53.303" v="219" actId="20577"/>
        <pc:sldMkLst>
          <pc:docMk/>
          <pc:sldMk cId="2297394425" sldId="1520"/>
        </pc:sldMkLst>
      </pc:sldChg>
      <pc:sldChg chg="modSp add del mod modNotesTx">
        <pc:chgData name="Sinead Owens" userId="b8df5434-0043-4e07-b234-15d062a14ba4" providerId="ADAL" clId="{14524F4E-01AD-432F-9E0B-BB0424BD2569}" dt="2021-11-03T13:51:47.659" v="218"/>
        <pc:sldMkLst>
          <pc:docMk/>
          <pc:sldMk cId="3510260550" sldId="1523"/>
        </pc:sldMkLst>
        <pc:spChg chg="mod">
          <ac:chgData name="Sinead Owens" userId="b8df5434-0043-4e07-b234-15d062a14ba4" providerId="ADAL" clId="{14524F4E-01AD-432F-9E0B-BB0424BD2569}" dt="2021-11-03T13:51:39.629" v="216" actId="113"/>
          <ac:spMkLst>
            <pc:docMk/>
            <pc:sldMk cId="3510260550" sldId="1523"/>
            <ac:spMk id="12" creationId="{48B46EBB-1E5D-4B9D-81D7-2C9D8F243533}"/>
          </ac:spMkLst>
        </pc:spChg>
      </pc:sldChg>
      <pc:sldChg chg="add del modNotesTx">
        <pc:chgData name="Sinead Owens" userId="b8df5434-0043-4e07-b234-15d062a14ba4" providerId="ADAL" clId="{14524F4E-01AD-432F-9E0B-BB0424BD2569}" dt="2021-11-03T14:06:25.914" v="233" actId="47"/>
        <pc:sldMkLst>
          <pc:docMk/>
          <pc:sldMk cId="3401878442" sldId="1536"/>
        </pc:sldMkLst>
      </pc:sldChg>
      <pc:sldChg chg="modSp mod">
        <pc:chgData name="Sinead Owens" userId="b8df5434-0043-4e07-b234-15d062a14ba4" providerId="ADAL" clId="{14524F4E-01AD-432F-9E0B-BB0424BD2569}" dt="2021-11-03T14:00:28.529" v="231" actId="20577"/>
        <pc:sldMkLst>
          <pc:docMk/>
          <pc:sldMk cId="2999081511" sldId="3079"/>
        </pc:sldMkLst>
        <pc:spChg chg="mod">
          <ac:chgData name="Sinead Owens" userId="b8df5434-0043-4e07-b234-15d062a14ba4" providerId="ADAL" clId="{14524F4E-01AD-432F-9E0B-BB0424BD2569}" dt="2021-11-03T14:00:28.529" v="231" actId="20577"/>
          <ac:spMkLst>
            <pc:docMk/>
            <pc:sldMk cId="2999081511" sldId="3079"/>
            <ac:spMk id="84" creationId="{4BF24E19-803C-4DFB-AAB9-76AD29122FBD}"/>
          </ac:spMkLst>
        </pc:spChg>
      </pc:sldChg>
      <pc:sldChg chg="add del modNotesTx">
        <pc:chgData name="Sinead Owens" userId="b8df5434-0043-4e07-b234-15d062a14ba4" providerId="ADAL" clId="{14524F4E-01AD-432F-9E0B-BB0424BD2569}" dt="2021-11-03T13:51:22.282" v="212" actId="47"/>
        <pc:sldMkLst>
          <pc:docMk/>
          <pc:sldMk cId="2618411702" sldId="3082"/>
        </pc:sldMkLst>
      </pc:sldChg>
    </pc:docChg>
  </pc:docChgLst>
  <pc:docChgLst>
    <pc:chgData name="Sinead Owens" userId="S::sinead.owens@avadolearning.com::b8df5434-0043-4e07-b234-15d062a14ba4" providerId="AD" clId="Web-{E223B3B6-1402-FACB-1EC1-0A77C1D1BF69}"/>
    <pc:docChg chg="modSld">
      <pc:chgData name="Sinead Owens" userId="S::sinead.owens@avadolearning.com::b8df5434-0043-4e07-b234-15d062a14ba4" providerId="AD" clId="Web-{E223B3B6-1402-FACB-1EC1-0A77C1D1BF69}" dt="2021-11-03T14:25:08.263" v="30" actId="20577"/>
      <pc:docMkLst>
        <pc:docMk/>
      </pc:docMkLst>
      <pc:sldChg chg="addSp delSp modSp">
        <pc:chgData name="Sinead Owens" userId="S::sinead.owens@avadolearning.com::b8df5434-0043-4e07-b234-15d062a14ba4" providerId="AD" clId="Web-{E223B3B6-1402-FACB-1EC1-0A77C1D1BF69}" dt="2021-11-03T14:25:08.263" v="30" actId="20577"/>
        <pc:sldMkLst>
          <pc:docMk/>
          <pc:sldMk cId="2999081511" sldId="3079"/>
        </pc:sldMkLst>
        <pc:spChg chg="mod">
          <ac:chgData name="Sinead Owens" userId="S::sinead.owens@avadolearning.com::b8df5434-0043-4e07-b234-15d062a14ba4" providerId="AD" clId="Web-{E223B3B6-1402-FACB-1EC1-0A77C1D1BF69}" dt="2021-11-03T14:24:51.700" v="10" actId="20577"/>
          <ac:spMkLst>
            <pc:docMk/>
            <pc:sldMk cId="2999081511" sldId="3079"/>
            <ac:spMk id="83" creationId="{92F89BFB-E69E-4423-97A1-8D7E1B33F187}"/>
          </ac:spMkLst>
        </pc:spChg>
        <pc:spChg chg="mod">
          <ac:chgData name="Sinead Owens" userId="S::sinead.owens@avadolearning.com::b8df5434-0043-4e07-b234-15d062a14ba4" providerId="AD" clId="Web-{E223B3B6-1402-FACB-1EC1-0A77C1D1BF69}" dt="2021-11-03T14:25:08.263" v="30" actId="20577"/>
          <ac:spMkLst>
            <pc:docMk/>
            <pc:sldMk cId="2999081511" sldId="3079"/>
            <ac:spMk id="84" creationId="{4BF24E19-803C-4DFB-AAB9-76AD29122FBD}"/>
          </ac:spMkLst>
        </pc:spChg>
        <pc:picChg chg="add del mod">
          <ac:chgData name="Sinead Owens" userId="S::sinead.owens@avadolearning.com::b8df5434-0043-4e07-b234-15d062a14ba4" providerId="AD" clId="Web-{E223B3B6-1402-FACB-1EC1-0A77C1D1BF69}" dt="2021-11-03T14:24:06.558" v="1"/>
          <ac:picMkLst>
            <pc:docMk/>
            <pc:sldMk cId="2999081511" sldId="3079"/>
            <ac:picMk id="2" creationId="{085CE400-576E-4233-9888-9E648F8C42BC}"/>
          </ac:picMkLst>
        </pc:picChg>
      </pc:sldChg>
    </pc:docChg>
  </pc:docChgLst>
  <pc:docChgLst>
    <pc:chgData name="Sinead Owens" userId="b8df5434-0043-4e07-b234-15d062a14ba4" providerId="ADAL" clId="{DD6B161D-1EB3-4C4A-B984-42D8DB172D58}"/>
    <pc:docChg chg="custSel modSld">
      <pc:chgData name="Sinead Owens" userId="b8df5434-0043-4e07-b234-15d062a14ba4" providerId="ADAL" clId="{DD6B161D-1EB3-4C4A-B984-42D8DB172D58}" dt="2022-01-19T13:39:30.771" v="91" actId="20577"/>
      <pc:docMkLst>
        <pc:docMk/>
      </pc:docMkLst>
      <pc:sldChg chg="modSp mod">
        <pc:chgData name="Sinead Owens" userId="b8df5434-0043-4e07-b234-15d062a14ba4" providerId="ADAL" clId="{DD6B161D-1EB3-4C4A-B984-42D8DB172D58}" dt="2022-01-19T13:35:53.494" v="12" actId="20577"/>
        <pc:sldMkLst>
          <pc:docMk/>
          <pc:sldMk cId="2678884480" sldId="1540"/>
        </pc:sldMkLst>
        <pc:spChg chg="mod">
          <ac:chgData name="Sinead Owens" userId="b8df5434-0043-4e07-b234-15d062a14ba4" providerId="ADAL" clId="{DD6B161D-1EB3-4C4A-B984-42D8DB172D58}" dt="2022-01-19T13:35:53.494" v="12" actId="20577"/>
          <ac:spMkLst>
            <pc:docMk/>
            <pc:sldMk cId="2678884480" sldId="1540"/>
            <ac:spMk id="2" creationId="{20387F2F-40FE-42BD-8A16-B843DD35D3FF}"/>
          </ac:spMkLst>
        </pc:spChg>
      </pc:sldChg>
      <pc:sldChg chg="modSp mod">
        <pc:chgData name="Sinead Owens" userId="b8df5434-0043-4e07-b234-15d062a14ba4" providerId="ADAL" clId="{DD6B161D-1EB3-4C4A-B984-42D8DB172D58}" dt="2022-01-19T13:39:30.771" v="91" actId="20577"/>
        <pc:sldMkLst>
          <pc:docMk/>
          <pc:sldMk cId="18332638" sldId="1544"/>
        </pc:sldMkLst>
        <pc:spChg chg="mod">
          <ac:chgData name="Sinead Owens" userId="b8df5434-0043-4e07-b234-15d062a14ba4" providerId="ADAL" clId="{DD6B161D-1EB3-4C4A-B984-42D8DB172D58}" dt="2022-01-19T13:39:30.771" v="91" actId="20577"/>
          <ac:spMkLst>
            <pc:docMk/>
            <pc:sldMk cId="18332638" sldId="1544"/>
            <ac:spMk id="3" creationId="{CE92130E-FF67-4E1A-95E2-C8804C756DAF}"/>
          </ac:spMkLst>
        </pc:spChg>
      </pc:sldChg>
      <pc:sldChg chg="modSp mod">
        <pc:chgData name="Sinead Owens" userId="b8df5434-0043-4e07-b234-15d062a14ba4" providerId="ADAL" clId="{DD6B161D-1EB3-4C4A-B984-42D8DB172D58}" dt="2022-01-19T13:39:15.134" v="84" actId="20577"/>
        <pc:sldMkLst>
          <pc:docMk/>
          <pc:sldMk cId="1255242731" sldId="3082"/>
        </pc:sldMkLst>
        <pc:spChg chg="mod">
          <ac:chgData name="Sinead Owens" userId="b8df5434-0043-4e07-b234-15d062a14ba4" providerId="ADAL" clId="{DD6B161D-1EB3-4C4A-B984-42D8DB172D58}" dt="2022-01-19T13:39:15.134" v="84" actId="20577"/>
          <ac:spMkLst>
            <pc:docMk/>
            <pc:sldMk cId="1255242731" sldId="3082"/>
            <ac:spMk id="3" creationId="{CE92130E-FF67-4E1A-95E2-C8804C756DAF}"/>
          </ac:spMkLst>
        </pc:spChg>
      </pc:sldChg>
    </pc:docChg>
  </pc:docChgLst>
  <pc:docChgLst>
    <pc:chgData name="Sinead Owens" userId="S::sinead.owens@avadolearning.com::b8df5434-0043-4e07-b234-15d062a14ba4" providerId="AD" clId="Web-{5AFF21A6-B62E-242E-36DA-51C21F110764}"/>
    <pc:docChg chg="modSld">
      <pc:chgData name="Sinead Owens" userId="S::sinead.owens@avadolearning.com::b8df5434-0043-4e07-b234-15d062a14ba4" providerId="AD" clId="Web-{5AFF21A6-B62E-242E-36DA-51C21F110764}" dt="2021-08-05T09:34:30.888" v="10" actId="20577"/>
      <pc:docMkLst>
        <pc:docMk/>
      </pc:docMkLst>
      <pc:sldChg chg="modSp">
        <pc:chgData name="Sinead Owens" userId="S::sinead.owens@avadolearning.com::b8df5434-0043-4e07-b234-15d062a14ba4" providerId="AD" clId="Web-{5AFF21A6-B62E-242E-36DA-51C21F110764}" dt="2021-08-05T09:32:58.632" v="5" actId="20577"/>
        <pc:sldMkLst>
          <pc:docMk/>
          <pc:sldMk cId="3462653230" sldId="501"/>
        </pc:sldMkLst>
        <pc:spChg chg="mod">
          <ac:chgData name="Sinead Owens" userId="S::sinead.owens@avadolearning.com::b8df5434-0043-4e07-b234-15d062a14ba4" providerId="AD" clId="Web-{5AFF21A6-B62E-242E-36DA-51C21F110764}" dt="2021-08-05T09:32:58.632" v="5" actId="20577"/>
          <ac:spMkLst>
            <pc:docMk/>
            <pc:sldMk cId="3462653230" sldId="501"/>
            <ac:spMk id="4" creationId="{00000000-0000-0000-0000-000000000000}"/>
          </ac:spMkLst>
        </pc:spChg>
      </pc:sldChg>
      <pc:sldChg chg="modSp">
        <pc:chgData name="Sinead Owens" userId="S::sinead.owens@avadolearning.com::b8df5434-0043-4e07-b234-15d062a14ba4" providerId="AD" clId="Web-{5AFF21A6-B62E-242E-36DA-51C21F110764}" dt="2021-08-05T09:34:30.888" v="10" actId="20577"/>
        <pc:sldMkLst>
          <pc:docMk/>
          <pc:sldMk cId="18332638" sldId="1544"/>
        </pc:sldMkLst>
        <pc:spChg chg="mod">
          <ac:chgData name="Sinead Owens" userId="S::sinead.owens@avadolearning.com::b8df5434-0043-4e07-b234-15d062a14ba4" providerId="AD" clId="Web-{5AFF21A6-B62E-242E-36DA-51C21F110764}" dt="2021-08-05T09:34:30.888" v="10" actId="20577"/>
          <ac:spMkLst>
            <pc:docMk/>
            <pc:sldMk cId="18332638" sldId="1544"/>
            <ac:spMk id="3" creationId="{CE92130E-FF67-4E1A-95E2-C8804C756DAF}"/>
          </ac:spMkLst>
        </pc:spChg>
      </pc:sldChg>
    </pc:docChg>
  </pc:docChgLst>
  <pc:docChgLst>
    <pc:chgData name="Sinead Owens" userId="S::sinead.owens@avadolearning.com::b8df5434-0043-4e07-b234-15d062a14ba4" providerId="AD" clId="Web-{71E5FADA-80FD-6839-9773-906BCA82E320}"/>
    <pc:docChg chg="modSld">
      <pc:chgData name="Sinead Owens" userId="S::sinead.owens@avadolearning.com::b8df5434-0043-4e07-b234-15d062a14ba4" providerId="AD" clId="Web-{71E5FADA-80FD-6839-9773-906BCA82E320}" dt="2021-08-31T10:22:32.894" v="7"/>
      <pc:docMkLst>
        <pc:docMk/>
      </pc:docMkLst>
      <pc:sldChg chg="modNotes">
        <pc:chgData name="Sinead Owens" userId="S::sinead.owens@avadolearning.com::b8df5434-0043-4e07-b234-15d062a14ba4" providerId="AD" clId="Web-{71E5FADA-80FD-6839-9773-906BCA82E320}" dt="2021-08-31T10:21:07.513" v="5"/>
        <pc:sldMkLst>
          <pc:docMk/>
          <pc:sldMk cId="1439100264" sldId="1488"/>
        </pc:sldMkLst>
      </pc:sldChg>
      <pc:sldChg chg="modNotes">
        <pc:chgData name="Sinead Owens" userId="S::sinead.owens@avadolearning.com::b8df5434-0043-4e07-b234-15d062a14ba4" providerId="AD" clId="Web-{71E5FADA-80FD-6839-9773-906BCA82E320}" dt="2021-08-31T10:22:32.894" v="7"/>
        <pc:sldMkLst>
          <pc:docMk/>
          <pc:sldMk cId="3510260550" sldId="1523"/>
        </pc:sldMkLst>
      </pc:sldChg>
    </pc:docChg>
  </pc:docChgLst>
  <pc:docChgLst>
    <pc:chgData name="Sinead Owens" userId="S::sinead.owens@avadolearning.com::b8df5434-0043-4e07-b234-15d062a14ba4" providerId="AD" clId="Web-{5AEAAD9C-47AF-0911-1BDB-089B0B4E1D5B}"/>
    <pc:docChg chg="addSld delSld addMainMaster modMainMaster">
      <pc:chgData name="Sinead Owens" userId="S::sinead.owens@avadolearning.com::b8df5434-0043-4e07-b234-15d062a14ba4" providerId="AD" clId="Web-{5AEAAD9C-47AF-0911-1BDB-089B0B4E1D5B}" dt="2021-09-02T13:17:22.010" v="1"/>
      <pc:docMkLst>
        <pc:docMk/>
      </pc:docMkLst>
      <pc:sldChg chg="del">
        <pc:chgData name="Sinead Owens" userId="S::sinead.owens@avadolearning.com::b8df5434-0043-4e07-b234-15d062a14ba4" providerId="AD" clId="Web-{5AEAAD9C-47AF-0911-1BDB-089B0B4E1D5B}" dt="2021-09-02T13:17:22.010" v="1"/>
        <pc:sldMkLst>
          <pc:docMk/>
          <pc:sldMk cId="2189058301" sldId="1476"/>
        </pc:sldMkLst>
      </pc:sldChg>
      <pc:sldChg chg="add">
        <pc:chgData name="Sinead Owens" userId="S::sinead.owens@avadolearning.com::b8df5434-0043-4e07-b234-15d062a14ba4" providerId="AD" clId="Web-{5AEAAD9C-47AF-0911-1BDB-089B0B4E1D5B}" dt="2021-09-02T13:17:12.072" v="0"/>
        <pc:sldMkLst>
          <pc:docMk/>
          <pc:sldMk cId="685893575" sldId="3081"/>
        </pc:sldMkLst>
      </pc:sldChg>
      <pc:sldMasterChg chg="modSldLayout">
        <pc:chgData name="Sinead Owens" userId="S::sinead.owens@avadolearning.com::b8df5434-0043-4e07-b234-15d062a14ba4" providerId="AD" clId="Web-{5AEAAD9C-47AF-0911-1BDB-089B0B4E1D5B}" dt="2021-09-02T13:17:12.072" v="0"/>
        <pc:sldMasterMkLst>
          <pc:docMk/>
          <pc:sldMasterMk cId="1476839641" sldId="2147483945"/>
        </pc:sldMasterMkLst>
        <pc:sldLayoutChg chg="replId">
          <pc:chgData name="Sinead Owens" userId="S::sinead.owens@avadolearning.com::b8df5434-0043-4e07-b234-15d062a14ba4" providerId="AD" clId="Web-{5AEAAD9C-47AF-0911-1BDB-089B0B4E1D5B}" dt="2021-09-02T13:17:12.072" v="0"/>
          <pc:sldLayoutMkLst>
            <pc:docMk/>
            <pc:sldMasterMk cId="1476839641" sldId="2147483945"/>
            <pc:sldLayoutMk cId="3687439466" sldId="2147484097"/>
          </pc:sldLayoutMkLst>
        </pc:sldLayoutChg>
      </pc:sldMasterChg>
      <pc:sldMasterChg chg="add addSldLayout">
        <pc:chgData name="Sinead Owens" userId="S::sinead.owens@avadolearning.com::b8df5434-0043-4e07-b234-15d062a14ba4" providerId="AD" clId="Web-{5AEAAD9C-47AF-0911-1BDB-089B0B4E1D5B}" dt="2021-09-02T13:17:12.072" v="0"/>
        <pc:sldMasterMkLst>
          <pc:docMk/>
          <pc:sldMasterMk cId="1476839641" sldId="2147484089"/>
        </pc:sldMasterMkLst>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2031842666" sldId="2147484019"/>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4077423160" sldId="2147484090"/>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795169194" sldId="2147484091"/>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728512411" sldId="2147484092"/>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4011601134" sldId="2147484093"/>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584656855" sldId="2147484094"/>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2833068796" sldId="2147484095"/>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1572596762" sldId="2147484096"/>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4248548192" sldId="2147484098"/>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2958719865" sldId="2147484099"/>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508531393" sldId="2147484100"/>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694603431" sldId="2147484101"/>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016557721" sldId="2147484102"/>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2171973738" sldId="2147484103"/>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1410060815" sldId="2147484104"/>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1466596423" sldId="2147484105"/>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748015125" sldId="2147484106"/>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615125832" sldId="2147484107"/>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026741679" sldId="2147484108"/>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415850569" sldId="2147484109"/>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840061536" sldId="2147484110"/>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2498633040" sldId="2147484111"/>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083607618" sldId="2147484112"/>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744689778" sldId="2147484113"/>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555701069" sldId="2147484114"/>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4073121544" sldId="2147484115"/>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2382590601" sldId="2147484116"/>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1057444577" sldId="2147484117"/>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813522321" sldId="2147484118"/>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66559396" sldId="2147484119"/>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449557945" sldId="2147484120"/>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1022261911" sldId="2147484121"/>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597501354" sldId="2147484122"/>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1711867484" sldId="2147484123"/>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1212456423" sldId="2147484124"/>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815732693" sldId="2147484125"/>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2454342284" sldId="2147484126"/>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980483655" sldId="2147484127"/>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784776947" sldId="2147484128"/>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135081863" sldId="2147484129"/>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24566269" sldId="2147484130"/>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663132004" sldId="2147484131"/>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702201805" sldId="2147484132"/>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206478362" sldId="2147484133"/>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262519" sldId="2147484134"/>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787897217" sldId="2147484135"/>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2050939550" sldId="2147484136"/>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511754554" sldId="2147484137"/>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751798894" sldId="2147484138"/>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462481790" sldId="2147484139"/>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1296580814" sldId="2147484140"/>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2063914356" sldId="2147484141"/>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1165142659" sldId="2147484142"/>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859885970" sldId="2147484143"/>
          </pc:sldLayoutMkLst>
        </pc:sldLayoutChg>
        <pc:sldLayoutChg chg="add">
          <pc:chgData name="Sinead Owens" userId="S::sinead.owens@avadolearning.com::b8df5434-0043-4e07-b234-15d062a14ba4" providerId="AD" clId="Web-{5AEAAD9C-47AF-0911-1BDB-089B0B4E1D5B}" dt="2021-09-02T13:17:12.072" v="0"/>
          <pc:sldLayoutMkLst>
            <pc:docMk/>
            <pc:sldMasterMk cId="1476839641" sldId="2147484089"/>
            <pc:sldLayoutMk cId="3651459640" sldId="2147484144"/>
          </pc:sldLayoutMkLst>
        </pc:sldLayoutChg>
      </pc:sldMasterChg>
    </pc:docChg>
  </pc:docChgLst>
  <pc:docChgLst>
    <pc:chgData name="Sinead Owens" userId="b8df5434-0043-4e07-b234-15d062a14ba4" providerId="ADAL" clId="{43BE06D8-FDD2-4755-A1E2-E0F105865B58}"/>
    <pc:docChg chg="undo redo custSel addSld delSld modSld">
      <pc:chgData name="Sinead Owens" userId="b8df5434-0043-4e07-b234-15d062a14ba4" providerId="ADAL" clId="{43BE06D8-FDD2-4755-A1E2-E0F105865B58}" dt="2021-08-31T08:36:28.173" v="646" actId="20577"/>
      <pc:docMkLst>
        <pc:docMk/>
      </pc:docMkLst>
      <pc:sldChg chg="modSp mod">
        <pc:chgData name="Sinead Owens" userId="b8df5434-0043-4e07-b234-15d062a14ba4" providerId="ADAL" clId="{43BE06D8-FDD2-4755-A1E2-E0F105865B58}" dt="2021-08-04T13:14:17.131" v="442" actId="20577"/>
        <pc:sldMkLst>
          <pc:docMk/>
          <pc:sldMk cId="3462653230" sldId="501"/>
        </pc:sldMkLst>
        <pc:spChg chg="mod">
          <ac:chgData name="Sinead Owens" userId="b8df5434-0043-4e07-b234-15d062a14ba4" providerId="ADAL" clId="{43BE06D8-FDD2-4755-A1E2-E0F105865B58}" dt="2021-08-04T13:14:17.131" v="442" actId="20577"/>
          <ac:spMkLst>
            <pc:docMk/>
            <pc:sldMk cId="3462653230" sldId="501"/>
            <ac:spMk id="4" creationId="{00000000-0000-0000-0000-000000000000}"/>
          </ac:spMkLst>
        </pc:spChg>
      </pc:sldChg>
      <pc:sldChg chg="modSp mod">
        <pc:chgData name="Sinead Owens" userId="b8df5434-0043-4e07-b234-15d062a14ba4" providerId="ADAL" clId="{43BE06D8-FDD2-4755-A1E2-E0F105865B58}" dt="2021-08-04T13:15:09.870" v="454" actId="20577"/>
        <pc:sldMkLst>
          <pc:docMk/>
          <pc:sldMk cId="2621219533" sldId="519"/>
        </pc:sldMkLst>
        <pc:spChg chg="mod">
          <ac:chgData name="Sinead Owens" userId="b8df5434-0043-4e07-b234-15d062a14ba4" providerId="ADAL" clId="{43BE06D8-FDD2-4755-A1E2-E0F105865B58}" dt="2021-08-04T13:15:09.870" v="454" actId="20577"/>
          <ac:spMkLst>
            <pc:docMk/>
            <pc:sldMk cId="2621219533" sldId="519"/>
            <ac:spMk id="3" creationId="{00000000-0000-0000-0000-000000000000}"/>
          </ac:spMkLst>
        </pc:spChg>
        <pc:spChg chg="mod">
          <ac:chgData name="Sinead Owens" userId="b8df5434-0043-4e07-b234-15d062a14ba4" providerId="ADAL" clId="{43BE06D8-FDD2-4755-A1E2-E0F105865B58}" dt="2021-08-04T13:14:52.784" v="445" actId="20577"/>
          <ac:spMkLst>
            <pc:docMk/>
            <pc:sldMk cId="2621219533" sldId="519"/>
            <ac:spMk id="4" creationId="{00000000-0000-0000-0000-000000000000}"/>
          </ac:spMkLst>
        </pc:spChg>
        <pc:picChg chg="mod">
          <ac:chgData name="Sinead Owens" userId="b8df5434-0043-4e07-b234-15d062a14ba4" providerId="ADAL" clId="{43BE06D8-FDD2-4755-A1E2-E0F105865B58}" dt="2021-08-04T13:14:49.891" v="444" actId="1076"/>
          <ac:picMkLst>
            <pc:docMk/>
            <pc:sldMk cId="2621219533" sldId="519"/>
            <ac:picMk id="2" creationId="{3BE76B78-B4DC-49DC-869D-C20561C0F55C}"/>
          </ac:picMkLst>
        </pc:picChg>
      </pc:sldChg>
      <pc:sldChg chg="modSp mod">
        <pc:chgData name="Sinead Owens" userId="b8df5434-0043-4e07-b234-15d062a14ba4" providerId="ADAL" clId="{43BE06D8-FDD2-4755-A1E2-E0F105865B58}" dt="2021-08-04T13:31:04.737" v="570" actId="20577"/>
        <pc:sldMkLst>
          <pc:docMk/>
          <pc:sldMk cId="1986539799" sldId="524"/>
        </pc:sldMkLst>
        <pc:spChg chg="mod">
          <ac:chgData name="Sinead Owens" userId="b8df5434-0043-4e07-b234-15d062a14ba4" providerId="ADAL" clId="{43BE06D8-FDD2-4755-A1E2-E0F105865B58}" dt="2021-08-04T13:31:04.737" v="570" actId="20577"/>
          <ac:spMkLst>
            <pc:docMk/>
            <pc:sldMk cId="1986539799" sldId="524"/>
            <ac:spMk id="3" creationId="{CE92130E-FF67-4E1A-95E2-C8804C756DAF}"/>
          </ac:spMkLst>
        </pc:spChg>
      </pc:sldChg>
      <pc:sldChg chg="modSp mod">
        <pc:chgData name="Sinead Owens" userId="b8df5434-0043-4e07-b234-15d062a14ba4" providerId="ADAL" clId="{43BE06D8-FDD2-4755-A1E2-E0F105865B58}" dt="2021-08-04T12:41:57.903" v="74" actId="20577"/>
        <pc:sldMkLst>
          <pc:docMk/>
          <pc:sldMk cId="1199390186" sldId="1475"/>
        </pc:sldMkLst>
        <pc:spChg chg="mod">
          <ac:chgData name="Sinead Owens" userId="b8df5434-0043-4e07-b234-15d062a14ba4" providerId="ADAL" clId="{43BE06D8-FDD2-4755-A1E2-E0F105865B58}" dt="2021-08-04T12:41:57.903" v="74" actId="20577"/>
          <ac:spMkLst>
            <pc:docMk/>
            <pc:sldMk cId="1199390186" sldId="1475"/>
            <ac:spMk id="2" creationId="{1934E5F3-B85F-47DD-A1D3-C5593EDD5D27}"/>
          </ac:spMkLst>
        </pc:spChg>
      </pc:sldChg>
      <pc:sldChg chg="modSp mod">
        <pc:chgData name="Sinead Owens" userId="b8df5434-0043-4e07-b234-15d062a14ba4" providerId="ADAL" clId="{43BE06D8-FDD2-4755-A1E2-E0F105865B58}" dt="2021-08-04T12:43:33.103" v="115" actId="20577"/>
        <pc:sldMkLst>
          <pc:docMk/>
          <pc:sldMk cId="3485773582" sldId="1486"/>
        </pc:sldMkLst>
        <pc:spChg chg="mod">
          <ac:chgData name="Sinead Owens" userId="b8df5434-0043-4e07-b234-15d062a14ba4" providerId="ADAL" clId="{43BE06D8-FDD2-4755-A1E2-E0F105865B58}" dt="2021-08-04T12:34:44.698" v="8" actId="20577"/>
          <ac:spMkLst>
            <pc:docMk/>
            <pc:sldMk cId="3485773582" sldId="1486"/>
            <ac:spMk id="2" creationId="{20387F2F-40FE-42BD-8A16-B843DD35D3FF}"/>
          </ac:spMkLst>
        </pc:spChg>
        <pc:spChg chg="mod">
          <ac:chgData name="Sinead Owens" userId="b8df5434-0043-4e07-b234-15d062a14ba4" providerId="ADAL" clId="{43BE06D8-FDD2-4755-A1E2-E0F105865B58}" dt="2021-08-04T12:43:33.103" v="115" actId="20577"/>
          <ac:spMkLst>
            <pc:docMk/>
            <pc:sldMk cId="3485773582" sldId="1486"/>
            <ac:spMk id="3" creationId="{6F588DF3-3AE0-4CEC-ACDD-35E450635A41}"/>
          </ac:spMkLst>
        </pc:spChg>
      </pc:sldChg>
      <pc:sldChg chg="modNotesTx">
        <pc:chgData name="Sinead Owens" userId="b8df5434-0043-4e07-b234-15d062a14ba4" providerId="ADAL" clId="{43BE06D8-FDD2-4755-A1E2-E0F105865B58}" dt="2021-08-04T12:42:55.406" v="102" actId="20577"/>
        <pc:sldMkLst>
          <pc:docMk/>
          <pc:sldMk cId="1439100264" sldId="1488"/>
        </pc:sldMkLst>
      </pc:sldChg>
      <pc:sldChg chg="modSp mod">
        <pc:chgData name="Sinead Owens" userId="b8df5434-0043-4e07-b234-15d062a14ba4" providerId="ADAL" clId="{43BE06D8-FDD2-4755-A1E2-E0F105865B58}" dt="2021-08-04T12:40:04.605" v="54" actId="20577"/>
        <pc:sldMkLst>
          <pc:docMk/>
          <pc:sldMk cId="4080336456" sldId="1490"/>
        </pc:sldMkLst>
        <pc:spChg chg="mod">
          <ac:chgData name="Sinead Owens" userId="b8df5434-0043-4e07-b234-15d062a14ba4" providerId="ADAL" clId="{43BE06D8-FDD2-4755-A1E2-E0F105865B58}" dt="2021-08-04T12:40:04.605" v="54" actId="20577"/>
          <ac:spMkLst>
            <pc:docMk/>
            <pc:sldMk cId="4080336456" sldId="1490"/>
            <ac:spMk id="8" creationId="{EE0B505F-2F66-4B97-89D5-4E190D7F0CA5}"/>
          </ac:spMkLst>
        </pc:spChg>
      </pc:sldChg>
      <pc:sldChg chg="modSp mod">
        <pc:chgData name="Sinead Owens" userId="b8df5434-0043-4e07-b234-15d062a14ba4" providerId="ADAL" clId="{43BE06D8-FDD2-4755-A1E2-E0F105865B58}" dt="2021-08-04T12:39:49.329" v="51"/>
        <pc:sldMkLst>
          <pc:docMk/>
          <pc:sldMk cId="242127007" sldId="1491"/>
        </pc:sldMkLst>
        <pc:spChg chg="mod">
          <ac:chgData name="Sinead Owens" userId="b8df5434-0043-4e07-b234-15d062a14ba4" providerId="ADAL" clId="{43BE06D8-FDD2-4755-A1E2-E0F105865B58}" dt="2021-08-04T12:39:49.329" v="51"/>
          <ac:spMkLst>
            <pc:docMk/>
            <pc:sldMk cId="242127007" sldId="1491"/>
            <ac:spMk id="3" creationId="{AA42605C-5FD6-46CA-8303-1F4CA203FEA3}"/>
          </ac:spMkLst>
        </pc:spChg>
        <pc:spChg chg="mod">
          <ac:chgData name="Sinead Owens" userId="b8df5434-0043-4e07-b234-15d062a14ba4" providerId="ADAL" clId="{43BE06D8-FDD2-4755-A1E2-E0F105865B58}" dt="2021-08-04T12:38:43.864" v="37" actId="20577"/>
          <ac:spMkLst>
            <pc:docMk/>
            <pc:sldMk cId="242127007" sldId="1491"/>
            <ac:spMk id="8" creationId="{EE0B505F-2F66-4B97-89D5-4E190D7F0CA5}"/>
          </ac:spMkLst>
        </pc:spChg>
      </pc:sldChg>
      <pc:sldChg chg="modSp mod">
        <pc:chgData name="Sinead Owens" userId="b8df5434-0043-4e07-b234-15d062a14ba4" providerId="ADAL" clId="{43BE06D8-FDD2-4755-A1E2-E0F105865B58}" dt="2021-08-04T13:13:05.295" v="427" actId="113"/>
        <pc:sldMkLst>
          <pc:docMk/>
          <pc:sldMk cId="3536510180" sldId="1497"/>
        </pc:sldMkLst>
        <pc:spChg chg="mod">
          <ac:chgData name="Sinead Owens" userId="b8df5434-0043-4e07-b234-15d062a14ba4" providerId="ADAL" clId="{43BE06D8-FDD2-4755-A1E2-E0F105865B58}" dt="2021-08-04T13:10:06.744" v="395" actId="20577"/>
          <ac:spMkLst>
            <pc:docMk/>
            <pc:sldMk cId="3536510180" sldId="1497"/>
            <ac:spMk id="2" creationId="{20387F2F-40FE-42BD-8A16-B843DD35D3FF}"/>
          </ac:spMkLst>
        </pc:spChg>
        <pc:spChg chg="mod">
          <ac:chgData name="Sinead Owens" userId="b8df5434-0043-4e07-b234-15d062a14ba4" providerId="ADAL" clId="{43BE06D8-FDD2-4755-A1E2-E0F105865B58}" dt="2021-08-04T13:13:05.295" v="427" actId="113"/>
          <ac:spMkLst>
            <pc:docMk/>
            <pc:sldMk cId="3536510180" sldId="1497"/>
            <ac:spMk id="3" creationId="{6F588DF3-3AE0-4CEC-ACDD-35E450635A41}"/>
          </ac:spMkLst>
        </pc:spChg>
      </pc:sldChg>
      <pc:sldChg chg="modSp mod">
        <pc:chgData name="Sinead Owens" userId="b8df5434-0043-4e07-b234-15d062a14ba4" providerId="ADAL" clId="{43BE06D8-FDD2-4755-A1E2-E0F105865B58}" dt="2021-08-04T13:10:14.191" v="403" actId="20577"/>
        <pc:sldMkLst>
          <pc:docMk/>
          <pc:sldMk cId="2073075338" sldId="1498"/>
        </pc:sldMkLst>
        <pc:spChg chg="mod">
          <ac:chgData name="Sinead Owens" userId="b8df5434-0043-4e07-b234-15d062a14ba4" providerId="ADAL" clId="{43BE06D8-FDD2-4755-A1E2-E0F105865B58}" dt="2021-08-04T13:10:14.191" v="403" actId="20577"/>
          <ac:spMkLst>
            <pc:docMk/>
            <pc:sldMk cId="2073075338" sldId="1498"/>
            <ac:spMk id="2" creationId="{20387F2F-40FE-42BD-8A16-B843DD35D3FF}"/>
          </ac:spMkLst>
        </pc:spChg>
        <pc:spChg chg="mod">
          <ac:chgData name="Sinead Owens" userId="b8df5434-0043-4e07-b234-15d062a14ba4" providerId="ADAL" clId="{43BE06D8-FDD2-4755-A1E2-E0F105865B58}" dt="2021-08-04T13:06:33.042" v="368" actId="1076"/>
          <ac:spMkLst>
            <pc:docMk/>
            <pc:sldMk cId="2073075338" sldId="1498"/>
            <ac:spMk id="10" creationId="{91C6789D-7A93-4255-A243-044C1C1533B1}"/>
          </ac:spMkLst>
        </pc:spChg>
        <pc:spChg chg="mod">
          <ac:chgData name="Sinead Owens" userId="b8df5434-0043-4e07-b234-15d062a14ba4" providerId="ADAL" clId="{43BE06D8-FDD2-4755-A1E2-E0F105865B58}" dt="2021-08-04T13:06:31.975" v="366" actId="1076"/>
          <ac:spMkLst>
            <pc:docMk/>
            <pc:sldMk cId="2073075338" sldId="1498"/>
            <ac:spMk id="13" creationId="{5D350FEA-72D4-4005-8E48-92F3B0058C10}"/>
          </ac:spMkLst>
        </pc:spChg>
        <pc:picChg chg="mod">
          <ac:chgData name="Sinead Owens" userId="b8df5434-0043-4e07-b234-15d062a14ba4" providerId="ADAL" clId="{43BE06D8-FDD2-4755-A1E2-E0F105865B58}" dt="2021-08-04T13:07:14.018" v="375" actId="1076"/>
          <ac:picMkLst>
            <pc:docMk/>
            <pc:sldMk cId="2073075338" sldId="1498"/>
            <ac:picMk id="12" creationId="{7B9B0F08-06BD-4733-A972-1FD023DFA05D}"/>
          </ac:picMkLst>
        </pc:picChg>
      </pc:sldChg>
      <pc:sldChg chg="modSp mod">
        <pc:chgData name="Sinead Owens" userId="b8df5434-0043-4e07-b234-15d062a14ba4" providerId="ADAL" clId="{43BE06D8-FDD2-4755-A1E2-E0F105865B58}" dt="2021-08-04T13:15:41.616" v="465" actId="20577"/>
        <pc:sldMkLst>
          <pc:docMk/>
          <pc:sldMk cId="350086379" sldId="1499"/>
        </pc:sldMkLst>
        <pc:spChg chg="mod">
          <ac:chgData name="Sinead Owens" userId="b8df5434-0043-4e07-b234-15d062a14ba4" providerId="ADAL" clId="{43BE06D8-FDD2-4755-A1E2-E0F105865B58}" dt="2021-08-04T13:10:21.264" v="413" actId="20577"/>
          <ac:spMkLst>
            <pc:docMk/>
            <pc:sldMk cId="350086379" sldId="1499"/>
            <ac:spMk id="2" creationId="{20387F2F-40FE-42BD-8A16-B843DD35D3FF}"/>
          </ac:spMkLst>
        </pc:spChg>
        <pc:spChg chg="mod">
          <ac:chgData name="Sinead Owens" userId="b8df5434-0043-4e07-b234-15d062a14ba4" providerId="ADAL" clId="{43BE06D8-FDD2-4755-A1E2-E0F105865B58}" dt="2021-08-04T13:15:41.616" v="465" actId="20577"/>
          <ac:spMkLst>
            <pc:docMk/>
            <pc:sldMk cId="350086379" sldId="1499"/>
            <ac:spMk id="3" creationId="{6F588DF3-3AE0-4CEC-ACDD-35E450635A41}"/>
          </ac:spMkLst>
        </pc:spChg>
        <pc:spChg chg="mod">
          <ac:chgData name="Sinead Owens" userId="b8df5434-0043-4e07-b234-15d062a14ba4" providerId="ADAL" clId="{43BE06D8-FDD2-4755-A1E2-E0F105865B58}" dt="2021-08-04T13:06:43.320" v="374" actId="1076"/>
          <ac:spMkLst>
            <pc:docMk/>
            <pc:sldMk cId="350086379" sldId="1499"/>
            <ac:spMk id="6" creationId="{18D385E7-2BF7-412A-BD94-0946CAF2C683}"/>
          </ac:spMkLst>
        </pc:spChg>
        <pc:picChg chg="mod">
          <ac:chgData name="Sinead Owens" userId="b8df5434-0043-4e07-b234-15d062a14ba4" providerId="ADAL" clId="{43BE06D8-FDD2-4755-A1E2-E0F105865B58}" dt="2021-08-04T13:03:08.432" v="349" actId="1076"/>
          <ac:picMkLst>
            <pc:docMk/>
            <pc:sldMk cId="350086379" sldId="1499"/>
            <ac:picMk id="9" creationId="{610F7173-89F3-4D56-A038-B0E926806C79}"/>
          </ac:picMkLst>
        </pc:picChg>
      </pc:sldChg>
      <pc:sldChg chg="modSp mod">
        <pc:chgData name="Sinead Owens" userId="b8df5434-0043-4e07-b234-15d062a14ba4" providerId="ADAL" clId="{43BE06D8-FDD2-4755-A1E2-E0F105865B58}" dt="2021-08-04T13:13:29.263" v="429" actId="113"/>
        <pc:sldMkLst>
          <pc:docMk/>
          <pc:sldMk cId="3149562486" sldId="1501"/>
        </pc:sldMkLst>
        <pc:spChg chg="mod">
          <ac:chgData name="Sinead Owens" userId="b8df5434-0043-4e07-b234-15d062a14ba4" providerId="ADAL" clId="{43BE06D8-FDD2-4755-A1E2-E0F105865B58}" dt="2021-08-04T13:12:31.919" v="426" actId="255"/>
          <ac:spMkLst>
            <pc:docMk/>
            <pc:sldMk cId="3149562486" sldId="1501"/>
            <ac:spMk id="2" creationId="{20387F2F-40FE-42BD-8A16-B843DD35D3FF}"/>
          </ac:spMkLst>
        </pc:spChg>
        <pc:spChg chg="mod">
          <ac:chgData name="Sinead Owens" userId="b8df5434-0043-4e07-b234-15d062a14ba4" providerId="ADAL" clId="{43BE06D8-FDD2-4755-A1E2-E0F105865B58}" dt="2021-08-04T13:13:29.263" v="429" actId="113"/>
          <ac:spMkLst>
            <pc:docMk/>
            <pc:sldMk cId="3149562486" sldId="1501"/>
            <ac:spMk id="3" creationId="{6F588DF3-3AE0-4CEC-ACDD-35E450635A41}"/>
          </ac:spMkLst>
        </pc:spChg>
      </pc:sldChg>
      <pc:sldChg chg="modSp mod">
        <pc:chgData name="Sinead Owens" userId="b8df5434-0043-4e07-b234-15d062a14ba4" providerId="ADAL" clId="{43BE06D8-FDD2-4755-A1E2-E0F105865B58}" dt="2021-08-04T13:11:45.229" v="417" actId="122"/>
        <pc:sldMkLst>
          <pc:docMk/>
          <pc:sldMk cId="2202449766" sldId="1504"/>
        </pc:sldMkLst>
        <pc:spChg chg="mod">
          <ac:chgData name="Sinead Owens" userId="b8df5434-0043-4e07-b234-15d062a14ba4" providerId="ADAL" clId="{43BE06D8-FDD2-4755-A1E2-E0F105865B58}" dt="2021-08-04T13:11:26.200" v="414" actId="20577"/>
          <ac:spMkLst>
            <pc:docMk/>
            <pc:sldMk cId="2202449766" sldId="1504"/>
            <ac:spMk id="2" creationId="{20387F2F-40FE-42BD-8A16-B843DD35D3FF}"/>
          </ac:spMkLst>
        </pc:spChg>
        <pc:spChg chg="mod">
          <ac:chgData name="Sinead Owens" userId="b8df5434-0043-4e07-b234-15d062a14ba4" providerId="ADAL" clId="{43BE06D8-FDD2-4755-A1E2-E0F105865B58}" dt="2021-08-04T13:11:45.229" v="417" actId="122"/>
          <ac:spMkLst>
            <pc:docMk/>
            <pc:sldMk cId="2202449766" sldId="1504"/>
            <ac:spMk id="3" creationId="{6F588DF3-3AE0-4CEC-ACDD-35E450635A41}"/>
          </ac:spMkLst>
        </pc:spChg>
        <pc:picChg chg="mod">
          <ac:chgData name="Sinead Owens" userId="b8df5434-0043-4e07-b234-15d062a14ba4" providerId="ADAL" clId="{43BE06D8-FDD2-4755-A1E2-E0F105865B58}" dt="2021-08-04T13:11:34.263" v="416" actId="1076"/>
          <ac:picMkLst>
            <pc:docMk/>
            <pc:sldMk cId="2202449766" sldId="1504"/>
            <ac:picMk id="6" creationId="{D9A19BD6-8005-42F0-B6B7-79DF43FF0C9B}"/>
          </ac:picMkLst>
        </pc:picChg>
      </pc:sldChg>
      <pc:sldChg chg="modSp mod">
        <pc:chgData name="Sinead Owens" userId="b8df5434-0043-4e07-b234-15d062a14ba4" providerId="ADAL" clId="{43BE06D8-FDD2-4755-A1E2-E0F105865B58}" dt="2021-08-31T08:36:28.173" v="646" actId="20577"/>
        <pc:sldMkLst>
          <pc:docMk/>
          <pc:sldMk cId="3279756013" sldId="1519"/>
        </pc:sldMkLst>
        <pc:spChg chg="mod">
          <ac:chgData name="Sinead Owens" userId="b8df5434-0043-4e07-b234-15d062a14ba4" providerId="ADAL" clId="{43BE06D8-FDD2-4755-A1E2-E0F105865B58}" dt="2021-08-04T12:51:57.285" v="187" actId="20577"/>
          <ac:spMkLst>
            <pc:docMk/>
            <pc:sldMk cId="3279756013" sldId="1519"/>
            <ac:spMk id="2" creationId="{82376A21-1B77-442C-A3E8-8E236463C2B7}"/>
          </ac:spMkLst>
        </pc:spChg>
        <pc:spChg chg="mod">
          <ac:chgData name="Sinead Owens" userId="b8df5434-0043-4e07-b234-15d062a14ba4" providerId="ADAL" clId="{43BE06D8-FDD2-4755-A1E2-E0F105865B58}" dt="2021-08-31T08:36:28.173" v="646" actId="20577"/>
          <ac:spMkLst>
            <pc:docMk/>
            <pc:sldMk cId="3279756013" sldId="1519"/>
            <ac:spMk id="10" creationId="{3D052CC9-D0EF-4667-8A57-05E862E547E8}"/>
          </ac:spMkLst>
        </pc:spChg>
        <pc:graphicFrameChg chg="mod">
          <ac:chgData name="Sinead Owens" userId="b8df5434-0043-4e07-b234-15d062a14ba4" providerId="ADAL" clId="{43BE06D8-FDD2-4755-A1E2-E0F105865B58}" dt="2021-08-31T08:36:13.056" v="644" actId="20577"/>
          <ac:graphicFrameMkLst>
            <pc:docMk/>
            <pc:sldMk cId="3279756013" sldId="1519"/>
            <ac:graphicFrameMk id="13" creationId="{EBE3CFB1-3367-405F-8C38-C3B08B0CFAC0}"/>
          </ac:graphicFrameMkLst>
        </pc:graphicFrameChg>
      </pc:sldChg>
      <pc:sldChg chg="modNotesTx">
        <pc:chgData name="Sinead Owens" userId="b8df5434-0043-4e07-b234-15d062a14ba4" providerId="ADAL" clId="{43BE06D8-FDD2-4755-A1E2-E0F105865B58}" dt="2021-08-04T13:41:02.950" v="642" actId="20577"/>
        <pc:sldMkLst>
          <pc:docMk/>
          <pc:sldMk cId="2297394425" sldId="1520"/>
        </pc:sldMkLst>
      </pc:sldChg>
      <pc:sldChg chg="modSp mod modNotesTx">
        <pc:chgData name="Sinead Owens" userId="b8df5434-0043-4e07-b234-15d062a14ba4" providerId="ADAL" clId="{43BE06D8-FDD2-4755-A1E2-E0F105865B58}" dt="2021-08-04T13:40:55.530" v="640" actId="20577"/>
        <pc:sldMkLst>
          <pc:docMk/>
          <pc:sldMk cId="3510260550" sldId="1523"/>
        </pc:sldMkLst>
        <pc:spChg chg="mod">
          <ac:chgData name="Sinead Owens" userId="b8df5434-0043-4e07-b234-15d062a14ba4" providerId="ADAL" clId="{43BE06D8-FDD2-4755-A1E2-E0F105865B58}" dt="2021-08-04T12:59:06.511" v="301" actId="20577"/>
          <ac:spMkLst>
            <pc:docMk/>
            <pc:sldMk cId="3510260550" sldId="1523"/>
            <ac:spMk id="12" creationId="{48B46EBB-1E5D-4B9D-81D7-2C9D8F243533}"/>
          </ac:spMkLst>
        </pc:spChg>
      </pc:sldChg>
      <pc:sldChg chg="modSp mod">
        <pc:chgData name="Sinead Owens" userId="b8df5434-0043-4e07-b234-15d062a14ba4" providerId="ADAL" clId="{43BE06D8-FDD2-4755-A1E2-E0F105865B58}" dt="2021-08-04T13:13:48.315" v="431" actId="20577"/>
        <pc:sldMkLst>
          <pc:docMk/>
          <pc:sldMk cId="1244697291" sldId="1527"/>
        </pc:sldMkLst>
        <pc:spChg chg="mod">
          <ac:chgData name="Sinead Owens" userId="b8df5434-0043-4e07-b234-15d062a14ba4" providerId="ADAL" clId="{43BE06D8-FDD2-4755-A1E2-E0F105865B58}" dt="2021-08-04T13:13:48.315" v="431" actId="20577"/>
          <ac:spMkLst>
            <pc:docMk/>
            <pc:sldMk cId="1244697291" sldId="1527"/>
            <ac:spMk id="2" creationId="{4E518B0B-6104-4914-A57A-70EEBC6B7947}"/>
          </ac:spMkLst>
        </pc:spChg>
      </pc:sldChg>
      <pc:sldChg chg="modSp mod">
        <pc:chgData name="Sinead Owens" userId="b8df5434-0043-4e07-b234-15d062a14ba4" providerId="ADAL" clId="{43BE06D8-FDD2-4755-A1E2-E0F105865B58}" dt="2021-08-04T13:17:08.538" v="474" actId="20577"/>
        <pc:sldMkLst>
          <pc:docMk/>
          <pc:sldMk cId="507028344" sldId="1529"/>
        </pc:sldMkLst>
        <pc:spChg chg="mod">
          <ac:chgData name="Sinead Owens" userId="b8df5434-0043-4e07-b234-15d062a14ba4" providerId="ADAL" clId="{43BE06D8-FDD2-4755-A1E2-E0F105865B58}" dt="2021-08-04T13:17:08.538" v="474" actId="20577"/>
          <ac:spMkLst>
            <pc:docMk/>
            <pc:sldMk cId="507028344" sldId="1529"/>
            <ac:spMk id="2" creationId="{00000000-0000-0000-0000-000000000000}"/>
          </ac:spMkLst>
        </pc:spChg>
      </pc:sldChg>
      <pc:sldChg chg="modSp mod">
        <pc:chgData name="Sinead Owens" userId="b8df5434-0043-4e07-b234-15d062a14ba4" providerId="ADAL" clId="{43BE06D8-FDD2-4755-A1E2-E0F105865B58}" dt="2021-08-04T13:26:34.961" v="557" actId="20577"/>
        <pc:sldMkLst>
          <pc:docMk/>
          <pc:sldMk cId="4010268098" sldId="1530"/>
        </pc:sldMkLst>
        <pc:spChg chg="mod">
          <ac:chgData name="Sinead Owens" userId="b8df5434-0043-4e07-b234-15d062a14ba4" providerId="ADAL" clId="{43BE06D8-FDD2-4755-A1E2-E0F105865B58}" dt="2021-08-04T13:26:34.961" v="557" actId="20577"/>
          <ac:spMkLst>
            <pc:docMk/>
            <pc:sldMk cId="4010268098" sldId="1530"/>
            <ac:spMk id="2" creationId="{00000000-0000-0000-0000-000000000000}"/>
          </ac:spMkLst>
        </pc:spChg>
      </pc:sldChg>
      <pc:sldChg chg="modSp mod">
        <pc:chgData name="Sinead Owens" userId="b8df5434-0043-4e07-b234-15d062a14ba4" providerId="ADAL" clId="{43BE06D8-FDD2-4755-A1E2-E0F105865B58}" dt="2021-08-04T13:27:38.648" v="564" actId="20577"/>
        <pc:sldMkLst>
          <pc:docMk/>
          <pc:sldMk cId="1964347178" sldId="1533"/>
        </pc:sldMkLst>
        <pc:spChg chg="mod">
          <ac:chgData name="Sinead Owens" userId="b8df5434-0043-4e07-b234-15d062a14ba4" providerId="ADAL" clId="{43BE06D8-FDD2-4755-A1E2-E0F105865B58}" dt="2021-08-04T13:27:38.648" v="564" actId="20577"/>
          <ac:spMkLst>
            <pc:docMk/>
            <pc:sldMk cId="1964347178" sldId="1533"/>
            <ac:spMk id="2" creationId="{4E518B0B-6104-4914-A57A-70EEBC6B7947}"/>
          </ac:spMkLst>
        </pc:spChg>
      </pc:sldChg>
      <pc:sldChg chg="modSp mod">
        <pc:chgData name="Sinead Owens" userId="b8df5434-0043-4e07-b234-15d062a14ba4" providerId="ADAL" clId="{43BE06D8-FDD2-4755-A1E2-E0F105865B58}" dt="2021-08-04T12:57:08.050" v="289" actId="1076"/>
        <pc:sldMkLst>
          <pc:docMk/>
          <pc:sldMk cId="1279916965" sldId="1535"/>
        </pc:sldMkLst>
        <pc:spChg chg="mod">
          <ac:chgData name="Sinead Owens" userId="b8df5434-0043-4e07-b234-15d062a14ba4" providerId="ADAL" clId="{43BE06D8-FDD2-4755-A1E2-E0F105865B58}" dt="2021-08-04T12:56:55.751" v="286" actId="1076"/>
          <ac:spMkLst>
            <pc:docMk/>
            <pc:sldMk cId="1279916965" sldId="1535"/>
            <ac:spMk id="2" creationId="{303CE340-C5E9-4B7D-A6C9-5B7A43AB5BFB}"/>
          </ac:spMkLst>
        </pc:spChg>
        <pc:spChg chg="mod">
          <ac:chgData name="Sinead Owens" userId="b8df5434-0043-4e07-b234-15d062a14ba4" providerId="ADAL" clId="{43BE06D8-FDD2-4755-A1E2-E0F105865B58}" dt="2021-08-04T12:56:58.934" v="287" actId="1076"/>
          <ac:spMkLst>
            <pc:docMk/>
            <pc:sldMk cId="1279916965" sldId="1535"/>
            <ac:spMk id="3" creationId="{D24B7527-B600-416D-8A79-95B462E76997}"/>
          </ac:spMkLst>
        </pc:spChg>
        <pc:picChg chg="mod">
          <ac:chgData name="Sinead Owens" userId="b8df5434-0043-4e07-b234-15d062a14ba4" providerId="ADAL" clId="{43BE06D8-FDD2-4755-A1E2-E0F105865B58}" dt="2021-08-04T12:57:08.050" v="289" actId="1076"/>
          <ac:picMkLst>
            <pc:docMk/>
            <pc:sldMk cId="1279916965" sldId="1535"/>
            <ac:picMk id="4" creationId="{52D5A1C1-0991-4FC4-A304-DD44518C6F6B}"/>
          </ac:picMkLst>
        </pc:picChg>
      </pc:sldChg>
      <pc:sldChg chg="modSp mod">
        <pc:chgData name="Sinead Owens" userId="b8df5434-0043-4e07-b234-15d062a14ba4" providerId="ADAL" clId="{43BE06D8-FDD2-4755-A1E2-E0F105865B58}" dt="2021-08-04T13:27:26.851" v="562" actId="20577"/>
        <pc:sldMkLst>
          <pc:docMk/>
          <pc:sldMk cId="533869581" sldId="1542"/>
        </pc:sldMkLst>
        <pc:spChg chg="mod">
          <ac:chgData name="Sinead Owens" userId="b8df5434-0043-4e07-b234-15d062a14ba4" providerId="ADAL" clId="{43BE06D8-FDD2-4755-A1E2-E0F105865B58}" dt="2021-08-04T13:27:26.851" v="562" actId="20577"/>
          <ac:spMkLst>
            <pc:docMk/>
            <pc:sldMk cId="533869581" sldId="1542"/>
            <ac:spMk id="5" creationId="{00000000-0000-0000-0000-000000000000}"/>
          </ac:spMkLst>
        </pc:spChg>
      </pc:sldChg>
      <pc:sldChg chg="modSp mod">
        <pc:chgData name="Sinead Owens" userId="b8df5434-0043-4e07-b234-15d062a14ba4" providerId="ADAL" clId="{43BE06D8-FDD2-4755-A1E2-E0F105865B58}" dt="2021-08-04T13:26:18.696" v="553" actId="20577"/>
        <pc:sldMkLst>
          <pc:docMk/>
          <pc:sldMk cId="316622843" sldId="1543"/>
        </pc:sldMkLst>
        <pc:spChg chg="mod">
          <ac:chgData name="Sinead Owens" userId="b8df5434-0043-4e07-b234-15d062a14ba4" providerId="ADAL" clId="{43BE06D8-FDD2-4755-A1E2-E0F105865B58}" dt="2021-08-04T13:26:18.696" v="553" actId="20577"/>
          <ac:spMkLst>
            <pc:docMk/>
            <pc:sldMk cId="316622843" sldId="1543"/>
            <ac:spMk id="10" creationId="{5528AD5C-7F10-4443-85B0-F1E6074EB6A4}"/>
          </ac:spMkLst>
        </pc:spChg>
      </pc:sldChg>
      <pc:sldChg chg="modSp mod">
        <pc:chgData name="Sinead Owens" userId="b8df5434-0043-4e07-b234-15d062a14ba4" providerId="ADAL" clId="{43BE06D8-FDD2-4755-A1E2-E0F105865B58}" dt="2021-08-04T13:31:12.546" v="574" actId="20577"/>
        <pc:sldMkLst>
          <pc:docMk/>
          <pc:sldMk cId="18332638" sldId="1544"/>
        </pc:sldMkLst>
        <pc:spChg chg="mod">
          <ac:chgData name="Sinead Owens" userId="b8df5434-0043-4e07-b234-15d062a14ba4" providerId="ADAL" clId="{43BE06D8-FDD2-4755-A1E2-E0F105865B58}" dt="2021-08-04T13:31:12.546" v="574" actId="20577"/>
          <ac:spMkLst>
            <pc:docMk/>
            <pc:sldMk cId="18332638" sldId="1544"/>
            <ac:spMk id="3" creationId="{CE92130E-FF67-4E1A-95E2-C8804C756DAF}"/>
          </ac:spMkLst>
        </pc:spChg>
      </pc:sldChg>
      <pc:sldChg chg="modSp mod">
        <pc:chgData name="Sinead Owens" userId="b8df5434-0043-4e07-b234-15d062a14ba4" providerId="ADAL" clId="{43BE06D8-FDD2-4755-A1E2-E0F105865B58}" dt="2021-08-04T13:26:13.096" v="551" actId="20577"/>
        <pc:sldMkLst>
          <pc:docMk/>
          <pc:sldMk cId="2999081511" sldId="3079"/>
        </pc:sldMkLst>
        <pc:spChg chg="mod">
          <ac:chgData name="Sinead Owens" userId="b8df5434-0043-4e07-b234-15d062a14ba4" providerId="ADAL" clId="{43BE06D8-FDD2-4755-A1E2-E0F105865B58}" dt="2021-08-04T13:26:13.096" v="551" actId="20577"/>
          <ac:spMkLst>
            <pc:docMk/>
            <pc:sldMk cId="2999081511" sldId="3079"/>
            <ac:spMk id="81" creationId="{81495428-71F3-41CD-BD4A-231A358E4A93}"/>
          </ac:spMkLst>
        </pc:spChg>
      </pc:sldChg>
      <pc:sldChg chg="modSp add del">
        <pc:chgData name="Sinead Owens" userId="b8df5434-0043-4e07-b234-15d062a14ba4" providerId="ADAL" clId="{43BE06D8-FDD2-4755-A1E2-E0F105865B58}" dt="2021-08-04T12:50:44.797" v="181" actId="47"/>
        <pc:sldMkLst>
          <pc:docMk/>
          <pc:sldMk cId="4214412632" sldId="3080"/>
        </pc:sldMkLst>
        <pc:graphicFrameChg chg="mod">
          <ac:chgData name="Sinead Owens" userId="b8df5434-0043-4e07-b234-15d062a14ba4" providerId="ADAL" clId="{43BE06D8-FDD2-4755-A1E2-E0F105865B58}" dt="2021-08-04T12:50:37.642" v="180"/>
          <ac:graphicFrameMkLst>
            <pc:docMk/>
            <pc:sldMk cId="4214412632" sldId="3080"/>
            <ac:graphicFrameMk id="13" creationId="{EBE3CFB1-3367-405F-8C38-C3B08B0CFAC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6EBF09-0AED-4E92-A30B-B21DB0C6DA20}"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GB"/>
        </a:p>
      </dgm:t>
    </dgm:pt>
    <dgm:pt modelId="{10E6B865-211D-4759-A1F3-1ED8EC33E556}">
      <dgm:prSet phldrT="[Text]"/>
      <dgm:spPr>
        <a:solidFill>
          <a:schemeClr val="accent6">
            <a:lumMod val="50000"/>
          </a:schemeClr>
        </a:solidFill>
      </dgm:spPr>
      <dgm:t>
        <a:bodyPr/>
        <a:lstStyle/>
        <a:p>
          <a:pPr>
            <a:spcBef>
              <a:spcPct val="0"/>
            </a:spcBef>
            <a:spcAft>
              <a:spcPct val="35000"/>
            </a:spcAft>
            <a:buNone/>
          </a:pPr>
          <a:r>
            <a:rPr lang="en-GB"/>
            <a:t>Adobe Connect</a:t>
          </a:r>
        </a:p>
      </dgm:t>
    </dgm:pt>
    <dgm:pt modelId="{A738B968-31E2-4CE7-B509-E3DE91C7CC13}" type="parTrans" cxnId="{4246BF4C-C3D8-4832-864E-6D73D981AAF8}">
      <dgm:prSet/>
      <dgm:spPr/>
      <dgm:t>
        <a:bodyPr/>
        <a:lstStyle/>
        <a:p>
          <a:endParaRPr lang="en-GB"/>
        </a:p>
      </dgm:t>
    </dgm:pt>
    <dgm:pt modelId="{08536CA1-1F33-472B-B937-E224C9230B31}" type="sibTrans" cxnId="{4246BF4C-C3D8-4832-864E-6D73D981AAF8}">
      <dgm:prSet/>
      <dgm:spPr>
        <a:solidFill>
          <a:srgbClr val="FF0000"/>
        </a:solidFill>
      </dgm:spPr>
      <dgm:t>
        <a:bodyPr/>
        <a:lstStyle/>
        <a:p>
          <a:endParaRPr lang="en-GB"/>
        </a:p>
      </dgm:t>
    </dgm:pt>
    <dgm:pt modelId="{614E8394-BFC7-48BE-974E-FB4C04CD3F28}">
      <dgm:prSet phldrT="[Text]"/>
      <dgm:spPr>
        <a:solidFill>
          <a:schemeClr val="accent6">
            <a:lumMod val="50000"/>
          </a:schemeClr>
        </a:solidFill>
      </dgm:spPr>
      <dgm:t>
        <a:bodyPr/>
        <a:lstStyle/>
        <a:p>
          <a:pPr>
            <a:spcBef>
              <a:spcPts val="0"/>
            </a:spcBef>
            <a:spcAft>
              <a:spcPts val="420"/>
            </a:spcAft>
            <a:buNone/>
          </a:pPr>
          <a:r>
            <a:rPr lang="en-GB"/>
            <a:t>- Instructors intro</a:t>
          </a:r>
        </a:p>
      </dgm:t>
    </dgm:pt>
    <dgm:pt modelId="{B59C7C9A-3DDA-475A-B391-1FEB3C43C4C5}" type="parTrans" cxnId="{43772E3D-A9C7-4B3A-BBA8-15DC160EB96E}">
      <dgm:prSet/>
      <dgm:spPr/>
      <dgm:t>
        <a:bodyPr/>
        <a:lstStyle/>
        <a:p>
          <a:endParaRPr lang="en-GB"/>
        </a:p>
      </dgm:t>
    </dgm:pt>
    <dgm:pt modelId="{226970DA-799F-4569-8E3F-31A92C46063B}" type="sibTrans" cxnId="{43772E3D-A9C7-4B3A-BBA8-15DC160EB96E}">
      <dgm:prSet/>
      <dgm:spPr/>
      <dgm:t>
        <a:bodyPr/>
        <a:lstStyle/>
        <a:p>
          <a:endParaRPr lang="en-GB"/>
        </a:p>
      </dgm:t>
    </dgm:pt>
    <dgm:pt modelId="{2C173A94-B465-4645-A11B-D5C06AF1602D}">
      <dgm:prSet phldrT="[Text]"/>
      <dgm:spPr>
        <a:solidFill>
          <a:schemeClr val="accent6">
            <a:lumMod val="50000"/>
          </a:schemeClr>
        </a:solidFill>
      </dgm:spPr>
      <dgm:t>
        <a:bodyPr/>
        <a:lstStyle/>
        <a:p>
          <a:pPr>
            <a:spcAft>
              <a:spcPct val="35000"/>
            </a:spcAft>
            <a:buNone/>
          </a:pPr>
          <a:r>
            <a:rPr lang="en-GB"/>
            <a:t>Connect to RDE</a:t>
          </a:r>
        </a:p>
      </dgm:t>
    </dgm:pt>
    <dgm:pt modelId="{75B41B87-B635-46C2-AB4A-1A1E33C6FC54}" type="parTrans" cxnId="{58931447-6BC1-45F5-8FAB-5A79C0A6ABD9}">
      <dgm:prSet/>
      <dgm:spPr/>
      <dgm:t>
        <a:bodyPr/>
        <a:lstStyle/>
        <a:p>
          <a:endParaRPr lang="en-GB"/>
        </a:p>
      </dgm:t>
    </dgm:pt>
    <dgm:pt modelId="{0886652A-86E7-4069-BF68-65AC2C82D582}" type="sibTrans" cxnId="{58931447-6BC1-45F5-8FAB-5A79C0A6ABD9}">
      <dgm:prSet/>
      <dgm:spPr>
        <a:solidFill>
          <a:srgbClr val="FF0000"/>
        </a:solidFill>
      </dgm:spPr>
      <dgm:t>
        <a:bodyPr/>
        <a:lstStyle/>
        <a:p>
          <a:endParaRPr lang="en-GB"/>
        </a:p>
      </dgm:t>
    </dgm:pt>
    <dgm:pt modelId="{F5FF5E24-B6AB-478A-AC5B-EA2AF1C549E5}">
      <dgm:prSet phldrT="[Text]"/>
      <dgm:spPr>
        <a:solidFill>
          <a:schemeClr val="accent6">
            <a:lumMod val="50000"/>
          </a:schemeClr>
        </a:solidFill>
      </dgm:spPr>
      <dgm:t>
        <a:bodyPr/>
        <a:lstStyle/>
        <a:p>
          <a:pPr>
            <a:spcAft>
              <a:spcPts val="420"/>
            </a:spcAft>
            <a:buNone/>
          </a:pPr>
          <a:r>
            <a:rPr lang="en-GB"/>
            <a:t>- Self-help to RDE</a:t>
          </a:r>
        </a:p>
      </dgm:t>
    </dgm:pt>
    <dgm:pt modelId="{FA1274B9-4BE7-46E6-9A84-BF18F0983D6A}" type="parTrans" cxnId="{B833C5E0-32E8-4019-8168-F270C770D653}">
      <dgm:prSet/>
      <dgm:spPr/>
      <dgm:t>
        <a:bodyPr/>
        <a:lstStyle/>
        <a:p>
          <a:endParaRPr lang="en-GB"/>
        </a:p>
      </dgm:t>
    </dgm:pt>
    <dgm:pt modelId="{E2729B5B-01BB-41A3-BA36-5275E330B4CD}" type="sibTrans" cxnId="{B833C5E0-32E8-4019-8168-F270C770D653}">
      <dgm:prSet/>
      <dgm:spPr/>
      <dgm:t>
        <a:bodyPr/>
        <a:lstStyle/>
        <a:p>
          <a:endParaRPr lang="en-GB"/>
        </a:p>
      </dgm:t>
    </dgm:pt>
    <dgm:pt modelId="{D7B00383-C5E1-4965-A410-CD1A6BCE689E}">
      <dgm:prSet phldrT="[Text]"/>
      <dgm:spPr>
        <a:solidFill>
          <a:schemeClr val="accent6">
            <a:lumMod val="50000"/>
          </a:schemeClr>
        </a:solidFill>
      </dgm:spPr>
      <dgm:t>
        <a:bodyPr/>
        <a:lstStyle/>
        <a:p>
          <a:pPr>
            <a:lnSpc>
              <a:spcPct val="90000"/>
            </a:lnSpc>
            <a:spcAft>
              <a:spcPct val="35000"/>
            </a:spcAft>
            <a:buNone/>
          </a:pPr>
          <a:r>
            <a:rPr lang="en-GB"/>
            <a:t>RDE exploration</a:t>
          </a:r>
        </a:p>
      </dgm:t>
    </dgm:pt>
    <dgm:pt modelId="{5305D6B9-07F0-4F47-B01A-D5EFF997DC36}" type="parTrans" cxnId="{EB711572-E743-4C88-B01F-348CF99F1EA8}">
      <dgm:prSet/>
      <dgm:spPr/>
      <dgm:t>
        <a:bodyPr/>
        <a:lstStyle/>
        <a:p>
          <a:endParaRPr lang="en-GB"/>
        </a:p>
      </dgm:t>
    </dgm:pt>
    <dgm:pt modelId="{7566B25B-2A6C-4495-A8D4-55BE3DF1D6CA}" type="sibTrans" cxnId="{EB711572-E743-4C88-B01F-348CF99F1EA8}">
      <dgm:prSet/>
      <dgm:spPr>
        <a:solidFill>
          <a:srgbClr val="FF0000"/>
        </a:solidFill>
      </dgm:spPr>
      <dgm:t>
        <a:bodyPr/>
        <a:lstStyle/>
        <a:p>
          <a:endParaRPr lang="en-GB"/>
        </a:p>
      </dgm:t>
    </dgm:pt>
    <dgm:pt modelId="{5D583B79-360E-4D69-8D99-5B9924B8EC88}">
      <dgm:prSet custT="1"/>
      <dgm:spPr>
        <a:solidFill>
          <a:schemeClr val="accent6">
            <a:lumMod val="50000"/>
          </a:schemeClr>
        </a:solidFill>
      </dgm:spPr>
      <dgm:t>
        <a:bodyPr anchor="t"/>
        <a:lstStyle/>
        <a:p>
          <a:pPr algn="l">
            <a:lnSpc>
              <a:spcPct val="90000"/>
            </a:lnSpc>
          </a:pPr>
          <a:r>
            <a:rPr lang="en-GB" sz="1500"/>
            <a:t>Introduction</a:t>
          </a:r>
        </a:p>
        <a:p>
          <a:pPr algn="l">
            <a:lnSpc>
              <a:spcPct val="100000"/>
            </a:lnSpc>
          </a:pPr>
          <a:r>
            <a:rPr lang="en-GB" sz="1000"/>
            <a:t>- Intro </a:t>
          </a:r>
        </a:p>
        <a:p>
          <a:pPr algn="l">
            <a:lnSpc>
              <a:spcPct val="100000"/>
            </a:lnSpc>
          </a:pPr>
          <a:r>
            <a:rPr lang="en-GB" sz="1000"/>
            <a:t>- Schedule </a:t>
          </a:r>
        </a:p>
        <a:p>
          <a:pPr algn="l">
            <a:lnSpc>
              <a:spcPct val="100000"/>
            </a:lnSpc>
          </a:pPr>
          <a:r>
            <a:rPr lang="en-GB" sz="1000"/>
            <a:t>- Breaks</a:t>
          </a:r>
        </a:p>
        <a:p>
          <a:pPr algn="l">
            <a:lnSpc>
              <a:spcPct val="100000"/>
            </a:lnSpc>
          </a:pPr>
          <a:r>
            <a:rPr lang="en-GB" sz="1000"/>
            <a:t>- General rules</a:t>
          </a:r>
        </a:p>
      </dgm:t>
    </dgm:pt>
    <dgm:pt modelId="{8A457F4D-15A0-4932-BB0F-00D478608ED1}" type="parTrans" cxnId="{16D27915-AC79-491D-ACC7-66BD044692A6}">
      <dgm:prSet/>
      <dgm:spPr/>
      <dgm:t>
        <a:bodyPr/>
        <a:lstStyle/>
        <a:p>
          <a:endParaRPr lang="en-GB"/>
        </a:p>
      </dgm:t>
    </dgm:pt>
    <dgm:pt modelId="{8F4427A9-0E10-40C9-B4D6-E532F524B545}" type="sibTrans" cxnId="{16D27915-AC79-491D-ACC7-66BD044692A6}">
      <dgm:prSet/>
      <dgm:spPr>
        <a:solidFill>
          <a:srgbClr val="FF0000"/>
        </a:solidFill>
      </dgm:spPr>
      <dgm:t>
        <a:bodyPr/>
        <a:lstStyle/>
        <a:p>
          <a:endParaRPr lang="en-GB"/>
        </a:p>
      </dgm:t>
    </dgm:pt>
    <dgm:pt modelId="{7FA8575C-6CAF-4B6D-BBE7-77704D9FFD4B}">
      <dgm:prSet custT="1"/>
      <dgm:spPr>
        <a:solidFill>
          <a:schemeClr val="accent6">
            <a:lumMod val="50000"/>
          </a:schemeClr>
        </a:solidFill>
      </dgm:spPr>
      <dgm:t>
        <a:bodyPr anchor="t"/>
        <a:lstStyle/>
        <a:p>
          <a:pPr algn="l"/>
          <a:r>
            <a:rPr lang="en-GB" sz="1500"/>
            <a:t>Lecture begins</a:t>
          </a:r>
        </a:p>
        <a:p>
          <a:pPr algn="l"/>
          <a:r>
            <a:rPr lang="en-GB" sz="1000"/>
            <a:t>- Attendance</a:t>
          </a:r>
        </a:p>
        <a:p>
          <a:pPr algn="l"/>
          <a:r>
            <a:rPr lang="en-GB" sz="1000"/>
            <a:t>- Theory</a:t>
          </a:r>
        </a:p>
        <a:p>
          <a:pPr algn="l"/>
          <a:r>
            <a:rPr lang="en-GB" sz="1000"/>
            <a:t>- Discussion</a:t>
          </a:r>
        </a:p>
        <a:p>
          <a:pPr algn="l"/>
          <a:r>
            <a:rPr lang="en-GB" sz="1000"/>
            <a:t>- Labs</a:t>
          </a:r>
        </a:p>
      </dgm:t>
    </dgm:pt>
    <dgm:pt modelId="{55522650-B607-45D9-8729-23A63AB7499B}" type="parTrans" cxnId="{7DC442B5-A9BB-4CDF-AA64-32FB66F13D4D}">
      <dgm:prSet/>
      <dgm:spPr/>
      <dgm:t>
        <a:bodyPr/>
        <a:lstStyle/>
        <a:p>
          <a:endParaRPr lang="en-GB"/>
        </a:p>
      </dgm:t>
    </dgm:pt>
    <dgm:pt modelId="{D9E1EAD1-12A5-406A-93B9-8EC40ABDD218}" type="sibTrans" cxnId="{7DC442B5-A9BB-4CDF-AA64-32FB66F13D4D}">
      <dgm:prSet/>
      <dgm:spPr/>
      <dgm:t>
        <a:bodyPr/>
        <a:lstStyle/>
        <a:p>
          <a:endParaRPr lang="en-GB"/>
        </a:p>
      </dgm:t>
    </dgm:pt>
    <dgm:pt modelId="{75528C0E-9AA2-4CDF-AB15-6E375001C689}">
      <dgm:prSet phldrT="[Text]"/>
      <dgm:spPr>
        <a:solidFill>
          <a:schemeClr val="accent6">
            <a:lumMod val="50000"/>
          </a:schemeClr>
        </a:solidFill>
      </dgm:spPr>
      <dgm:t>
        <a:bodyPr/>
        <a:lstStyle/>
        <a:p>
          <a:pPr>
            <a:spcBef>
              <a:spcPct val="0"/>
            </a:spcBef>
            <a:spcAft>
              <a:spcPct val="15000"/>
            </a:spcAft>
          </a:pPr>
          <a:endParaRPr lang="en-GB"/>
        </a:p>
      </dgm:t>
    </dgm:pt>
    <dgm:pt modelId="{876D04D5-256A-48E7-9D5E-E2BF271EDC83}" type="parTrans" cxnId="{A7CC9E5E-A06C-41FD-BF4A-F3521C6F6168}">
      <dgm:prSet/>
      <dgm:spPr/>
      <dgm:t>
        <a:bodyPr/>
        <a:lstStyle/>
        <a:p>
          <a:endParaRPr lang="en-GB"/>
        </a:p>
      </dgm:t>
    </dgm:pt>
    <dgm:pt modelId="{6607AD0B-7FD5-4B11-992B-45B75F701584}" type="sibTrans" cxnId="{A7CC9E5E-A06C-41FD-BF4A-F3521C6F6168}">
      <dgm:prSet/>
      <dgm:spPr/>
      <dgm:t>
        <a:bodyPr/>
        <a:lstStyle/>
        <a:p>
          <a:endParaRPr lang="en-GB"/>
        </a:p>
      </dgm:t>
    </dgm:pt>
    <dgm:pt modelId="{697E4AE7-17C7-4EF1-AFE8-892EB7D26434}">
      <dgm:prSet/>
      <dgm:spPr/>
      <dgm:t>
        <a:bodyPr/>
        <a:lstStyle/>
        <a:p>
          <a:pPr>
            <a:spcBef>
              <a:spcPts val="0"/>
            </a:spcBef>
            <a:spcAft>
              <a:spcPts val="420"/>
            </a:spcAft>
            <a:buNone/>
          </a:pPr>
          <a:r>
            <a:rPr lang="en-GB"/>
            <a:t>- Communication 101</a:t>
          </a:r>
        </a:p>
      </dgm:t>
    </dgm:pt>
    <dgm:pt modelId="{F76E14DA-F5E2-41FF-B65B-1C7D6FE7E2E0}" type="parTrans" cxnId="{A20210AA-94DA-48C6-9F42-C779760A7D65}">
      <dgm:prSet/>
      <dgm:spPr/>
      <dgm:t>
        <a:bodyPr/>
        <a:lstStyle/>
        <a:p>
          <a:endParaRPr lang="en-GB"/>
        </a:p>
      </dgm:t>
    </dgm:pt>
    <dgm:pt modelId="{46ADDDEF-3ADF-4065-93A0-82D1989F2F1B}" type="sibTrans" cxnId="{A20210AA-94DA-48C6-9F42-C779760A7D65}">
      <dgm:prSet/>
      <dgm:spPr/>
      <dgm:t>
        <a:bodyPr/>
        <a:lstStyle/>
        <a:p>
          <a:endParaRPr lang="en-GB"/>
        </a:p>
      </dgm:t>
    </dgm:pt>
    <dgm:pt modelId="{FCA38A0B-38B7-4443-BBF5-8D3FD21546F2}">
      <dgm:prSet/>
      <dgm:spPr/>
      <dgm:t>
        <a:bodyPr/>
        <a:lstStyle/>
        <a:p>
          <a:pPr>
            <a:spcBef>
              <a:spcPts val="0"/>
            </a:spcBef>
            <a:spcAft>
              <a:spcPts val="420"/>
            </a:spcAft>
            <a:buNone/>
          </a:pPr>
          <a:r>
            <a:rPr lang="en-GB"/>
            <a:t>- Attendance</a:t>
          </a:r>
        </a:p>
      </dgm:t>
    </dgm:pt>
    <dgm:pt modelId="{DCE8DB67-0A3F-498E-BD16-EE7782F548F5}" type="parTrans" cxnId="{987A418F-96A5-4F4A-9912-259B24AEFF18}">
      <dgm:prSet/>
      <dgm:spPr/>
      <dgm:t>
        <a:bodyPr/>
        <a:lstStyle/>
        <a:p>
          <a:endParaRPr lang="en-GB"/>
        </a:p>
      </dgm:t>
    </dgm:pt>
    <dgm:pt modelId="{454E3B8D-B0F9-4E2D-AB21-6BEB61CAEE40}" type="sibTrans" cxnId="{987A418F-96A5-4F4A-9912-259B24AEFF18}">
      <dgm:prSet/>
      <dgm:spPr/>
      <dgm:t>
        <a:bodyPr/>
        <a:lstStyle/>
        <a:p>
          <a:endParaRPr lang="en-GB"/>
        </a:p>
      </dgm:t>
    </dgm:pt>
    <dgm:pt modelId="{3CF03722-2791-4EB1-8435-F7912AB518D2}">
      <dgm:prSet/>
      <dgm:spPr/>
      <dgm:t>
        <a:bodyPr/>
        <a:lstStyle/>
        <a:p>
          <a:pPr>
            <a:spcBef>
              <a:spcPts val="0"/>
            </a:spcBef>
            <a:spcAft>
              <a:spcPts val="420"/>
            </a:spcAft>
            <a:buNone/>
          </a:pPr>
          <a:r>
            <a:rPr lang="en-GB"/>
            <a:t>- Optimise for   connectivity</a:t>
          </a:r>
        </a:p>
      </dgm:t>
    </dgm:pt>
    <dgm:pt modelId="{85784AC7-B394-4AF7-BC0A-8AF17B633481}" type="parTrans" cxnId="{23EB544B-ED24-4297-85DE-292D94C7A625}">
      <dgm:prSet/>
      <dgm:spPr/>
      <dgm:t>
        <a:bodyPr/>
        <a:lstStyle/>
        <a:p>
          <a:endParaRPr lang="en-GB"/>
        </a:p>
      </dgm:t>
    </dgm:pt>
    <dgm:pt modelId="{2C5DC6A3-25FD-45F9-9D8A-D1CC76FF36C4}" type="sibTrans" cxnId="{23EB544B-ED24-4297-85DE-292D94C7A625}">
      <dgm:prSet/>
      <dgm:spPr/>
      <dgm:t>
        <a:bodyPr/>
        <a:lstStyle/>
        <a:p>
          <a:endParaRPr lang="en-GB"/>
        </a:p>
      </dgm:t>
    </dgm:pt>
    <dgm:pt modelId="{3855CDBA-508C-4B36-93C9-76CA824D14EA}">
      <dgm:prSet/>
      <dgm:spPr/>
      <dgm:t>
        <a:bodyPr/>
        <a:lstStyle/>
        <a:p>
          <a:pPr>
            <a:spcBef>
              <a:spcPts val="0"/>
            </a:spcBef>
            <a:spcAft>
              <a:spcPts val="420"/>
            </a:spcAft>
            <a:buNone/>
          </a:pPr>
          <a:r>
            <a:rPr lang="en-GB"/>
            <a:t>- Map</a:t>
          </a:r>
        </a:p>
      </dgm:t>
    </dgm:pt>
    <dgm:pt modelId="{BD95EAAB-6942-4200-9774-7D3756408413}" type="parTrans" cxnId="{5BF08EF7-9613-46BD-B173-2EDF2DDD7568}">
      <dgm:prSet/>
      <dgm:spPr/>
      <dgm:t>
        <a:bodyPr/>
        <a:lstStyle/>
        <a:p>
          <a:endParaRPr lang="en-GB"/>
        </a:p>
      </dgm:t>
    </dgm:pt>
    <dgm:pt modelId="{84531AA2-1ED1-4DA4-9D7C-5A1BC6BB3334}" type="sibTrans" cxnId="{5BF08EF7-9613-46BD-B173-2EDF2DDD7568}">
      <dgm:prSet/>
      <dgm:spPr/>
      <dgm:t>
        <a:bodyPr/>
        <a:lstStyle/>
        <a:p>
          <a:endParaRPr lang="en-GB"/>
        </a:p>
      </dgm:t>
    </dgm:pt>
    <dgm:pt modelId="{B2199589-FAA0-4F88-BC9A-68E8B0CE0F3C}">
      <dgm:prSet/>
      <dgm:spPr/>
      <dgm:t>
        <a:bodyPr/>
        <a:lstStyle/>
        <a:p>
          <a:pPr>
            <a:spcAft>
              <a:spcPts val="420"/>
            </a:spcAft>
            <a:buNone/>
          </a:pPr>
          <a:r>
            <a:rPr lang="en-GB"/>
            <a:t>- Get support</a:t>
          </a:r>
        </a:p>
      </dgm:t>
    </dgm:pt>
    <dgm:pt modelId="{86E53C08-D95A-47D0-93FD-4EE322B1FC6E}" type="parTrans" cxnId="{59643688-08E6-4BC1-AF25-A7B04042A953}">
      <dgm:prSet/>
      <dgm:spPr/>
      <dgm:t>
        <a:bodyPr/>
        <a:lstStyle/>
        <a:p>
          <a:endParaRPr lang="en-GB"/>
        </a:p>
      </dgm:t>
    </dgm:pt>
    <dgm:pt modelId="{029A45DC-875D-4ACA-869E-236F3A0BC330}" type="sibTrans" cxnId="{59643688-08E6-4BC1-AF25-A7B04042A953}">
      <dgm:prSet/>
      <dgm:spPr/>
      <dgm:t>
        <a:bodyPr/>
        <a:lstStyle/>
        <a:p>
          <a:endParaRPr lang="en-GB"/>
        </a:p>
      </dgm:t>
    </dgm:pt>
    <dgm:pt modelId="{0E156487-B2B4-404B-B595-DEF3F344946A}">
      <dgm:prSet phldrT="[Text]"/>
      <dgm:spPr>
        <a:solidFill>
          <a:schemeClr val="accent6">
            <a:lumMod val="50000"/>
          </a:schemeClr>
        </a:solidFill>
      </dgm:spPr>
      <dgm:t>
        <a:bodyPr/>
        <a:lstStyle/>
        <a:p>
          <a:pPr>
            <a:spcAft>
              <a:spcPts val="420"/>
            </a:spcAft>
            <a:buNone/>
          </a:pPr>
          <a:r>
            <a:rPr lang="en-GB"/>
            <a:t>- Software checklist</a:t>
          </a:r>
        </a:p>
      </dgm:t>
    </dgm:pt>
    <dgm:pt modelId="{878E7ABF-444E-4C93-91EB-4759EEA8057E}" type="parTrans" cxnId="{931564BA-0DE8-43D8-A88F-2FA2A7FD5B90}">
      <dgm:prSet/>
      <dgm:spPr/>
      <dgm:t>
        <a:bodyPr/>
        <a:lstStyle/>
        <a:p>
          <a:endParaRPr lang="en-GB"/>
        </a:p>
      </dgm:t>
    </dgm:pt>
    <dgm:pt modelId="{137D9059-A583-4232-8BF3-6D0628BF6894}" type="sibTrans" cxnId="{931564BA-0DE8-43D8-A88F-2FA2A7FD5B90}">
      <dgm:prSet/>
      <dgm:spPr/>
      <dgm:t>
        <a:bodyPr/>
        <a:lstStyle/>
        <a:p>
          <a:endParaRPr lang="en-GB"/>
        </a:p>
      </dgm:t>
    </dgm:pt>
    <dgm:pt modelId="{2D9DF724-9598-446A-A3C0-75D14C966DAF}">
      <dgm:prSet/>
      <dgm:spPr/>
      <dgm:t>
        <a:bodyPr/>
        <a:lstStyle/>
        <a:p>
          <a:pPr>
            <a:spcAft>
              <a:spcPts val="420"/>
            </a:spcAft>
            <a:buNone/>
          </a:pPr>
          <a:r>
            <a:rPr lang="en-GB"/>
            <a:t>- Dual/split screen optimisation</a:t>
          </a:r>
        </a:p>
      </dgm:t>
    </dgm:pt>
    <dgm:pt modelId="{5EB24094-615B-4561-8E44-F828278A2810}" type="parTrans" cxnId="{B615B55A-3F27-4F39-982B-DA59828E9A13}">
      <dgm:prSet/>
      <dgm:spPr/>
      <dgm:t>
        <a:bodyPr/>
        <a:lstStyle/>
        <a:p>
          <a:endParaRPr lang="en-GB"/>
        </a:p>
      </dgm:t>
    </dgm:pt>
    <dgm:pt modelId="{DBD7470C-C96D-45EB-81FC-16A697E56A9E}" type="sibTrans" cxnId="{B615B55A-3F27-4F39-982B-DA59828E9A13}">
      <dgm:prSet/>
      <dgm:spPr/>
      <dgm:t>
        <a:bodyPr/>
        <a:lstStyle/>
        <a:p>
          <a:endParaRPr lang="en-GB"/>
        </a:p>
      </dgm:t>
    </dgm:pt>
    <dgm:pt modelId="{A47BC388-61F5-4C17-B28C-6F51B0A98C64}">
      <dgm:prSet/>
      <dgm:spPr/>
      <dgm:t>
        <a:bodyPr/>
        <a:lstStyle/>
        <a:p>
          <a:pPr>
            <a:lnSpc>
              <a:spcPct val="100000"/>
            </a:lnSpc>
            <a:spcAft>
              <a:spcPts val="420"/>
            </a:spcAft>
            <a:buFontTx/>
            <a:buNone/>
          </a:pPr>
          <a:r>
            <a:rPr lang="en-GB"/>
            <a:t>- Folder: ‘Course Files’</a:t>
          </a:r>
        </a:p>
      </dgm:t>
    </dgm:pt>
    <dgm:pt modelId="{357A9DBB-844F-4936-8171-C771A3722742}" type="parTrans" cxnId="{2A8F0456-23D6-4582-BA72-EC31375FF67E}">
      <dgm:prSet/>
      <dgm:spPr/>
      <dgm:t>
        <a:bodyPr/>
        <a:lstStyle/>
        <a:p>
          <a:endParaRPr lang="en-GB"/>
        </a:p>
      </dgm:t>
    </dgm:pt>
    <dgm:pt modelId="{4F09993E-94EF-40B9-8927-A92F35E2212C}" type="sibTrans" cxnId="{2A8F0456-23D6-4582-BA72-EC31375FF67E}">
      <dgm:prSet/>
      <dgm:spPr/>
      <dgm:t>
        <a:bodyPr/>
        <a:lstStyle/>
        <a:p>
          <a:endParaRPr lang="en-GB"/>
        </a:p>
      </dgm:t>
    </dgm:pt>
    <dgm:pt modelId="{73AFB002-6ECB-492D-9740-8540D18EEE92}">
      <dgm:prSet phldrT="[Text]"/>
      <dgm:spPr>
        <a:solidFill>
          <a:schemeClr val="accent6">
            <a:lumMod val="50000"/>
          </a:schemeClr>
        </a:solidFill>
      </dgm:spPr>
      <dgm:t>
        <a:bodyPr/>
        <a:lstStyle/>
        <a:p>
          <a:pPr>
            <a:lnSpc>
              <a:spcPct val="100000"/>
            </a:lnSpc>
            <a:spcAft>
              <a:spcPts val="420"/>
            </a:spcAft>
            <a:buFontTx/>
            <a:buNone/>
          </a:pPr>
          <a:r>
            <a:rPr lang="en-GB"/>
            <a:t>- Access to content</a:t>
          </a:r>
        </a:p>
      </dgm:t>
    </dgm:pt>
    <dgm:pt modelId="{C29983E7-0BE7-4DA9-A6CB-5DD00F8DB5B0}" type="parTrans" cxnId="{8FB05AFE-A892-49B2-924C-95F64AD55570}">
      <dgm:prSet/>
      <dgm:spPr/>
      <dgm:t>
        <a:bodyPr/>
        <a:lstStyle/>
        <a:p>
          <a:endParaRPr lang="en-GB"/>
        </a:p>
      </dgm:t>
    </dgm:pt>
    <dgm:pt modelId="{AE8D3213-845F-4EA1-BF64-0F27B0FD68F4}" type="sibTrans" cxnId="{8FB05AFE-A892-49B2-924C-95F64AD55570}">
      <dgm:prSet/>
      <dgm:spPr/>
      <dgm:t>
        <a:bodyPr/>
        <a:lstStyle/>
        <a:p>
          <a:endParaRPr lang="en-GB"/>
        </a:p>
      </dgm:t>
    </dgm:pt>
    <dgm:pt modelId="{A6A33F05-7E05-4014-8B90-B1F32A830755}">
      <dgm:prSet phldrT="[Text]"/>
      <dgm:spPr>
        <a:solidFill>
          <a:schemeClr val="accent6">
            <a:lumMod val="50000"/>
          </a:schemeClr>
        </a:solidFill>
      </dgm:spPr>
      <dgm:t>
        <a:bodyPr/>
        <a:lstStyle/>
        <a:p>
          <a:pPr>
            <a:lnSpc>
              <a:spcPct val="100000"/>
            </a:lnSpc>
            <a:spcAft>
              <a:spcPts val="420"/>
            </a:spcAft>
            <a:buFontTx/>
            <a:buNone/>
          </a:pPr>
          <a:r>
            <a:rPr lang="en-GB"/>
            <a:t>- Navigating RDE</a:t>
          </a:r>
        </a:p>
      </dgm:t>
    </dgm:pt>
    <dgm:pt modelId="{6C171D43-E679-4B5F-A6C8-A40EA6AEE127}" type="sibTrans" cxnId="{41B9BCB5-F82B-4354-AD8C-B1D416055B7B}">
      <dgm:prSet/>
      <dgm:spPr/>
      <dgm:t>
        <a:bodyPr/>
        <a:lstStyle/>
        <a:p>
          <a:endParaRPr lang="en-GB"/>
        </a:p>
      </dgm:t>
    </dgm:pt>
    <dgm:pt modelId="{7B0356A6-8970-4325-8F96-70D134EC5C39}" type="parTrans" cxnId="{41B9BCB5-F82B-4354-AD8C-B1D416055B7B}">
      <dgm:prSet/>
      <dgm:spPr/>
      <dgm:t>
        <a:bodyPr/>
        <a:lstStyle/>
        <a:p>
          <a:endParaRPr lang="en-GB"/>
        </a:p>
      </dgm:t>
    </dgm:pt>
    <dgm:pt modelId="{2D6D607A-68B2-47DF-8F4D-53F5594043F6}" type="pres">
      <dgm:prSet presAssocID="{746EBF09-0AED-4E92-A30B-B21DB0C6DA20}" presName="Name0" presStyleCnt="0">
        <dgm:presLayoutVars>
          <dgm:dir/>
          <dgm:resizeHandles val="exact"/>
        </dgm:presLayoutVars>
      </dgm:prSet>
      <dgm:spPr/>
    </dgm:pt>
    <dgm:pt modelId="{EC45784F-89B7-47AE-859C-6EF0B4687ADE}" type="pres">
      <dgm:prSet presAssocID="{10E6B865-211D-4759-A1F3-1ED8EC33E556}" presName="composite" presStyleCnt="0"/>
      <dgm:spPr/>
    </dgm:pt>
    <dgm:pt modelId="{E00BC394-83E6-4F86-AA55-6106592EEBF8}" type="pres">
      <dgm:prSet presAssocID="{10E6B865-211D-4759-A1F3-1ED8EC33E556}" presName="imagSh" presStyleLbl="bgImgPlace1" presStyleIdx="0" presStyleCnt="5"/>
      <dgm:spPr/>
    </dgm:pt>
    <dgm:pt modelId="{1ABF0E9D-BF46-4814-860F-5BBD4D605AB3}" type="pres">
      <dgm:prSet presAssocID="{10E6B865-211D-4759-A1F3-1ED8EC33E556}" presName="txNode" presStyleLbl="node1" presStyleIdx="0" presStyleCnt="5" custScaleX="100997" custScaleY="110162">
        <dgm:presLayoutVars>
          <dgm:bulletEnabled val="1"/>
        </dgm:presLayoutVars>
      </dgm:prSet>
      <dgm:spPr/>
    </dgm:pt>
    <dgm:pt modelId="{771C0C68-C688-4A8F-8BB8-634CB4FB7036}" type="pres">
      <dgm:prSet presAssocID="{08536CA1-1F33-472B-B937-E224C9230B31}" presName="sibTrans" presStyleLbl="sibTrans2D1" presStyleIdx="0" presStyleCnt="4"/>
      <dgm:spPr/>
    </dgm:pt>
    <dgm:pt modelId="{6BCE1C76-6ED6-4539-AEAC-8A6A006F8470}" type="pres">
      <dgm:prSet presAssocID="{08536CA1-1F33-472B-B937-E224C9230B31}" presName="connTx" presStyleLbl="sibTrans2D1" presStyleIdx="0" presStyleCnt="4"/>
      <dgm:spPr/>
    </dgm:pt>
    <dgm:pt modelId="{A8445000-9FE3-41AB-BBE2-B82160D9D1C7}" type="pres">
      <dgm:prSet presAssocID="{2C173A94-B465-4645-A11B-D5C06AF1602D}" presName="composite" presStyleCnt="0"/>
      <dgm:spPr/>
    </dgm:pt>
    <dgm:pt modelId="{968690E3-B8EE-44E4-B846-E65582EB3E38}" type="pres">
      <dgm:prSet presAssocID="{2C173A94-B465-4645-A11B-D5C06AF1602D}" presName="imagSh" presStyleLbl="bgImgPlace1" presStyleIdx="1" presStyleCnt="5"/>
      <dgm:spPr/>
    </dgm:pt>
    <dgm:pt modelId="{5D0ADB51-8998-43FF-AD90-A21EFFA0DF4D}" type="pres">
      <dgm:prSet presAssocID="{2C173A94-B465-4645-A11B-D5C06AF1602D}" presName="txNode" presStyleLbl="node1" presStyleIdx="1" presStyleCnt="5" custScaleX="100997" custScaleY="110162">
        <dgm:presLayoutVars>
          <dgm:bulletEnabled val="1"/>
        </dgm:presLayoutVars>
      </dgm:prSet>
      <dgm:spPr/>
    </dgm:pt>
    <dgm:pt modelId="{D7B3DE15-A23E-4D81-ABFB-B10EACFFDCCC}" type="pres">
      <dgm:prSet presAssocID="{0886652A-86E7-4069-BF68-65AC2C82D582}" presName="sibTrans" presStyleLbl="sibTrans2D1" presStyleIdx="1" presStyleCnt="4"/>
      <dgm:spPr/>
    </dgm:pt>
    <dgm:pt modelId="{2B3581A6-ACE1-4917-A101-3CFB7405B519}" type="pres">
      <dgm:prSet presAssocID="{0886652A-86E7-4069-BF68-65AC2C82D582}" presName="connTx" presStyleLbl="sibTrans2D1" presStyleIdx="1" presStyleCnt="4"/>
      <dgm:spPr/>
    </dgm:pt>
    <dgm:pt modelId="{78EE32BB-36F8-4095-B165-E7CB35754069}" type="pres">
      <dgm:prSet presAssocID="{D7B00383-C5E1-4965-A410-CD1A6BCE689E}" presName="composite" presStyleCnt="0"/>
      <dgm:spPr/>
    </dgm:pt>
    <dgm:pt modelId="{6D3FBE2B-A5E0-4F4B-9BFE-402750DF0302}" type="pres">
      <dgm:prSet presAssocID="{D7B00383-C5E1-4965-A410-CD1A6BCE689E}" presName="imagSh" presStyleLbl="bgImgPlace1" presStyleIdx="2" presStyleCnt="5"/>
      <dgm:spPr/>
    </dgm:pt>
    <dgm:pt modelId="{9D2864EC-68E3-4C25-AB62-7C6BF671854C}" type="pres">
      <dgm:prSet presAssocID="{D7B00383-C5E1-4965-A410-CD1A6BCE689E}" presName="txNode" presStyleLbl="node1" presStyleIdx="2" presStyleCnt="5" custScaleX="100997" custScaleY="110162">
        <dgm:presLayoutVars>
          <dgm:bulletEnabled val="1"/>
        </dgm:presLayoutVars>
      </dgm:prSet>
      <dgm:spPr/>
    </dgm:pt>
    <dgm:pt modelId="{82522222-F244-4353-98E5-23E56E22AF60}" type="pres">
      <dgm:prSet presAssocID="{7566B25B-2A6C-4495-A8D4-55BE3DF1D6CA}" presName="sibTrans" presStyleLbl="sibTrans2D1" presStyleIdx="2" presStyleCnt="4"/>
      <dgm:spPr/>
    </dgm:pt>
    <dgm:pt modelId="{465A64E0-1AD4-484B-8FC5-EAA1C7B2E4FD}" type="pres">
      <dgm:prSet presAssocID="{7566B25B-2A6C-4495-A8D4-55BE3DF1D6CA}" presName="connTx" presStyleLbl="sibTrans2D1" presStyleIdx="2" presStyleCnt="4"/>
      <dgm:spPr/>
    </dgm:pt>
    <dgm:pt modelId="{2D6C66DD-1AC7-4B3D-B871-A3B15BF49C79}" type="pres">
      <dgm:prSet presAssocID="{5D583B79-360E-4D69-8D99-5B9924B8EC88}" presName="composite" presStyleCnt="0"/>
      <dgm:spPr/>
    </dgm:pt>
    <dgm:pt modelId="{896FCBE6-BC5B-4E53-8F24-FD23FFABCD04}" type="pres">
      <dgm:prSet presAssocID="{5D583B79-360E-4D69-8D99-5B9924B8EC88}" presName="imagSh" presStyleLbl="bgImgPlace1" presStyleIdx="3" presStyleCnt="5"/>
      <dgm:spPr/>
    </dgm:pt>
    <dgm:pt modelId="{9BF3D0E9-128E-405E-8E7B-4964537D6124}" type="pres">
      <dgm:prSet presAssocID="{5D583B79-360E-4D69-8D99-5B9924B8EC88}" presName="txNode" presStyleLbl="node1" presStyleIdx="3" presStyleCnt="5" custScaleX="100997" custScaleY="110162">
        <dgm:presLayoutVars>
          <dgm:bulletEnabled val="1"/>
        </dgm:presLayoutVars>
      </dgm:prSet>
      <dgm:spPr/>
    </dgm:pt>
    <dgm:pt modelId="{EA4C8A6C-5DA9-445E-9531-D504D0DB4A5C}" type="pres">
      <dgm:prSet presAssocID="{8F4427A9-0E10-40C9-B4D6-E532F524B545}" presName="sibTrans" presStyleLbl="sibTrans2D1" presStyleIdx="3" presStyleCnt="4"/>
      <dgm:spPr/>
    </dgm:pt>
    <dgm:pt modelId="{6B4567B6-7195-43F4-9B67-337F2F975B8D}" type="pres">
      <dgm:prSet presAssocID="{8F4427A9-0E10-40C9-B4D6-E532F524B545}" presName="connTx" presStyleLbl="sibTrans2D1" presStyleIdx="3" presStyleCnt="4"/>
      <dgm:spPr/>
    </dgm:pt>
    <dgm:pt modelId="{2766D8C2-84B2-4A4B-8433-4F7FEB34F643}" type="pres">
      <dgm:prSet presAssocID="{7FA8575C-6CAF-4B6D-BBE7-77704D9FFD4B}" presName="composite" presStyleCnt="0"/>
      <dgm:spPr/>
    </dgm:pt>
    <dgm:pt modelId="{076E16E2-F906-49F8-8D29-54D9CB6DC54A}" type="pres">
      <dgm:prSet presAssocID="{7FA8575C-6CAF-4B6D-BBE7-77704D9FFD4B}" presName="imagSh" presStyleLbl="bgImgPlace1" presStyleIdx="4" presStyleCnt="5"/>
      <dgm:spPr/>
    </dgm:pt>
    <dgm:pt modelId="{E9C72052-8D89-4286-8D79-3C53BCB2FCCC}" type="pres">
      <dgm:prSet presAssocID="{7FA8575C-6CAF-4B6D-BBE7-77704D9FFD4B}" presName="txNode" presStyleLbl="node1" presStyleIdx="4" presStyleCnt="5" custScaleX="100997" custScaleY="110162">
        <dgm:presLayoutVars>
          <dgm:bulletEnabled val="1"/>
        </dgm:presLayoutVars>
      </dgm:prSet>
      <dgm:spPr/>
    </dgm:pt>
  </dgm:ptLst>
  <dgm:cxnLst>
    <dgm:cxn modelId="{510A3000-F7BE-4EBD-8453-BF9614DF85F5}" type="presOf" srcId="{5D583B79-360E-4D69-8D99-5B9924B8EC88}" destId="{9BF3D0E9-128E-405E-8E7B-4964537D6124}" srcOrd="0" destOrd="0" presId="urn:microsoft.com/office/officeart/2005/8/layout/hProcess10"/>
    <dgm:cxn modelId="{31678106-9390-43F2-8235-C591A094F97B}" type="presOf" srcId="{A47BC388-61F5-4C17-B28C-6F51B0A98C64}" destId="{9D2864EC-68E3-4C25-AB62-7C6BF671854C}" srcOrd="0" destOrd="3" presId="urn:microsoft.com/office/officeart/2005/8/layout/hProcess10"/>
    <dgm:cxn modelId="{7A08230A-1A42-46F9-A243-646E4924C0D0}" type="presOf" srcId="{7FA8575C-6CAF-4B6D-BBE7-77704D9FFD4B}" destId="{E9C72052-8D89-4286-8D79-3C53BCB2FCCC}" srcOrd="0" destOrd="0" presId="urn:microsoft.com/office/officeart/2005/8/layout/hProcess10"/>
    <dgm:cxn modelId="{16D27915-AC79-491D-ACC7-66BD044692A6}" srcId="{746EBF09-0AED-4E92-A30B-B21DB0C6DA20}" destId="{5D583B79-360E-4D69-8D99-5B9924B8EC88}" srcOrd="3" destOrd="0" parTransId="{8A457F4D-15A0-4932-BB0F-00D478608ED1}" sibTransId="{8F4427A9-0E10-40C9-B4D6-E532F524B545}"/>
    <dgm:cxn modelId="{FD2F431E-2D25-4453-805A-1169262810A3}" type="presOf" srcId="{3855CDBA-508C-4B36-93C9-76CA824D14EA}" destId="{1ABF0E9D-BF46-4814-860F-5BBD4D605AB3}" srcOrd="0" destOrd="5" presId="urn:microsoft.com/office/officeart/2005/8/layout/hProcess10"/>
    <dgm:cxn modelId="{FFAB4D26-CB95-42C9-A7AB-3ACD2B49BF8B}" type="presOf" srcId="{746EBF09-0AED-4E92-A30B-B21DB0C6DA20}" destId="{2D6D607A-68B2-47DF-8F4D-53F5594043F6}" srcOrd="0" destOrd="0" presId="urn:microsoft.com/office/officeart/2005/8/layout/hProcess10"/>
    <dgm:cxn modelId="{09834A2A-09CB-4192-8250-E59BE90E9F70}" type="presOf" srcId="{7566B25B-2A6C-4495-A8D4-55BE3DF1D6CA}" destId="{465A64E0-1AD4-484B-8FC5-EAA1C7B2E4FD}" srcOrd="1" destOrd="0" presId="urn:microsoft.com/office/officeart/2005/8/layout/hProcess10"/>
    <dgm:cxn modelId="{F2D7F72F-1930-417B-A14A-9B2649FD9107}" type="presOf" srcId="{2D9DF724-9598-446A-A3C0-75D14C966DAF}" destId="{5D0ADB51-8998-43FF-AD90-A21EFFA0DF4D}" srcOrd="0" destOrd="2" presId="urn:microsoft.com/office/officeart/2005/8/layout/hProcess10"/>
    <dgm:cxn modelId="{97C9433C-87AB-4B4D-8437-CAE9ACEE29BB}" type="presOf" srcId="{3CF03722-2791-4EB1-8435-F7912AB518D2}" destId="{1ABF0E9D-BF46-4814-860F-5BBD4D605AB3}" srcOrd="0" destOrd="4" presId="urn:microsoft.com/office/officeart/2005/8/layout/hProcess10"/>
    <dgm:cxn modelId="{43772E3D-A9C7-4B3A-BBA8-15DC160EB96E}" srcId="{10E6B865-211D-4759-A1F3-1ED8EC33E556}" destId="{614E8394-BFC7-48BE-974E-FB4C04CD3F28}" srcOrd="0" destOrd="0" parTransId="{B59C7C9A-3DDA-475A-B391-1FEB3C43C4C5}" sibTransId="{226970DA-799F-4569-8E3F-31A92C46063B}"/>
    <dgm:cxn modelId="{A7CC9E5E-A06C-41FD-BF4A-F3521C6F6168}" srcId="{10E6B865-211D-4759-A1F3-1ED8EC33E556}" destId="{75528C0E-9AA2-4CDF-AB15-6E375001C689}" srcOrd="5" destOrd="0" parTransId="{876D04D5-256A-48E7-9D5E-E2BF271EDC83}" sibTransId="{6607AD0B-7FD5-4B11-992B-45B75F701584}"/>
    <dgm:cxn modelId="{F7E81D5F-04D8-4FF4-8766-D3682480B104}" type="presOf" srcId="{08536CA1-1F33-472B-B937-E224C9230B31}" destId="{771C0C68-C688-4A8F-8BB8-634CB4FB7036}" srcOrd="0" destOrd="0" presId="urn:microsoft.com/office/officeart/2005/8/layout/hProcess10"/>
    <dgm:cxn modelId="{081DDC64-6FD6-4F06-91A3-627572982465}" type="presOf" srcId="{2C173A94-B465-4645-A11B-D5C06AF1602D}" destId="{5D0ADB51-8998-43FF-AD90-A21EFFA0DF4D}" srcOrd="0" destOrd="0" presId="urn:microsoft.com/office/officeart/2005/8/layout/hProcess10"/>
    <dgm:cxn modelId="{58931447-6BC1-45F5-8FAB-5A79C0A6ABD9}" srcId="{746EBF09-0AED-4E92-A30B-B21DB0C6DA20}" destId="{2C173A94-B465-4645-A11B-D5C06AF1602D}" srcOrd="1" destOrd="0" parTransId="{75B41B87-B635-46C2-AB4A-1A1E33C6FC54}" sibTransId="{0886652A-86E7-4069-BF68-65AC2C82D582}"/>
    <dgm:cxn modelId="{F6FFFF48-D19E-4F0E-8A39-A543FF244E22}" type="presOf" srcId="{73AFB002-6ECB-492D-9740-8540D18EEE92}" destId="{9D2864EC-68E3-4C25-AB62-7C6BF671854C}" srcOrd="0" destOrd="2" presId="urn:microsoft.com/office/officeart/2005/8/layout/hProcess10"/>
    <dgm:cxn modelId="{7A0D0069-5DEE-4C7B-90C5-D43E421721D8}" type="presOf" srcId="{0886652A-86E7-4069-BF68-65AC2C82D582}" destId="{2B3581A6-ACE1-4917-A101-3CFB7405B519}" srcOrd="1" destOrd="0" presId="urn:microsoft.com/office/officeart/2005/8/layout/hProcess10"/>
    <dgm:cxn modelId="{203D204B-96EE-454E-B61F-7BCF7F8B24B0}" type="presOf" srcId="{08536CA1-1F33-472B-B937-E224C9230B31}" destId="{6BCE1C76-6ED6-4539-AEAC-8A6A006F8470}" srcOrd="1" destOrd="0" presId="urn:microsoft.com/office/officeart/2005/8/layout/hProcess10"/>
    <dgm:cxn modelId="{23EB544B-ED24-4297-85DE-292D94C7A625}" srcId="{10E6B865-211D-4759-A1F3-1ED8EC33E556}" destId="{3CF03722-2791-4EB1-8435-F7912AB518D2}" srcOrd="3" destOrd="0" parTransId="{85784AC7-B394-4AF7-BC0A-8AF17B633481}" sibTransId="{2C5DC6A3-25FD-45F9-9D8A-D1CC76FF36C4}"/>
    <dgm:cxn modelId="{9DA0334C-5551-4F79-8BF7-87F564D4DE7D}" type="presOf" srcId="{10E6B865-211D-4759-A1F3-1ED8EC33E556}" destId="{1ABF0E9D-BF46-4814-860F-5BBD4D605AB3}" srcOrd="0" destOrd="0" presId="urn:microsoft.com/office/officeart/2005/8/layout/hProcess10"/>
    <dgm:cxn modelId="{4246BF4C-C3D8-4832-864E-6D73D981AAF8}" srcId="{746EBF09-0AED-4E92-A30B-B21DB0C6DA20}" destId="{10E6B865-211D-4759-A1F3-1ED8EC33E556}" srcOrd="0" destOrd="0" parTransId="{A738B968-31E2-4CE7-B509-E3DE91C7CC13}" sibTransId="{08536CA1-1F33-472B-B937-E224C9230B31}"/>
    <dgm:cxn modelId="{8BE9214E-22D4-4D75-BB34-98E5F3CB6CB0}" type="presOf" srcId="{0886652A-86E7-4069-BF68-65AC2C82D582}" destId="{D7B3DE15-A23E-4D81-ABFB-B10EACFFDCCC}" srcOrd="0" destOrd="0" presId="urn:microsoft.com/office/officeart/2005/8/layout/hProcess10"/>
    <dgm:cxn modelId="{AF41F84F-A912-48E5-925A-7C919C75CAA9}" type="presOf" srcId="{D7B00383-C5E1-4965-A410-CD1A6BCE689E}" destId="{9D2864EC-68E3-4C25-AB62-7C6BF671854C}" srcOrd="0" destOrd="0" presId="urn:microsoft.com/office/officeart/2005/8/layout/hProcess10"/>
    <dgm:cxn modelId="{EB711572-E743-4C88-B01F-348CF99F1EA8}" srcId="{746EBF09-0AED-4E92-A30B-B21DB0C6DA20}" destId="{D7B00383-C5E1-4965-A410-CD1A6BCE689E}" srcOrd="2" destOrd="0" parTransId="{5305D6B9-07F0-4F47-B01A-D5EFF997DC36}" sibTransId="{7566B25B-2A6C-4495-A8D4-55BE3DF1D6CA}"/>
    <dgm:cxn modelId="{2A8F0456-23D6-4582-BA72-EC31375FF67E}" srcId="{D7B00383-C5E1-4965-A410-CD1A6BCE689E}" destId="{A47BC388-61F5-4C17-B28C-6F51B0A98C64}" srcOrd="2" destOrd="0" parTransId="{357A9DBB-844F-4936-8171-C771A3722742}" sibTransId="{4F09993E-94EF-40B9-8927-A92F35E2212C}"/>
    <dgm:cxn modelId="{A5BD175A-6621-420B-B064-3E9853E97A34}" type="presOf" srcId="{697E4AE7-17C7-4EF1-AFE8-892EB7D26434}" destId="{1ABF0E9D-BF46-4814-860F-5BBD4D605AB3}" srcOrd="0" destOrd="2" presId="urn:microsoft.com/office/officeart/2005/8/layout/hProcess10"/>
    <dgm:cxn modelId="{B615B55A-3F27-4F39-982B-DA59828E9A13}" srcId="{2C173A94-B465-4645-A11B-D5C06AF1602D}" destId="{2D9DF724-9598-446A-A3C0-75D14C966DAF}" srcOrd="1" destOrd="0" parTransId="{5EB24094-615B-4561-8E44-F828278A2810}" sibTransId="{DBD7470C-C96D-45EB-81FC-16A697E56A9E}"/>
    <dgm:cxn modelId="{59643688-08E6-4BC1-AF25-A7B04042A953}" srcId="{2C173A94-B465-4645-A11B-D5C06AF1602D}" destId="{B2199589-FAA0-4F88-BC9A-68E8B0CE0F3C}" srcOrd="3" destOrd="0" parTransId="{86E53C08-D95A-47D0-93FD-4EE322B1FC6E}" sibTransId="{029A45DC-875D-4ACA-869E-236F3A0BC330}"/>
    <dgm:cxn modelId="{0698448B-1B79-4BC5-AE1E-27A76719E3BA}" type="presOf" srcId="{8F4427A9-0E10-40C9-B4D6-E532F524B545}" destId="{6B4567B6-7195-43F4-9B67-337F2F975B8D}" srcOrd="1" destOrd="0" presId="urn:microsoft.com/office/officeart/2005/8/layout/hProcess10"/>
    <dgm:cxn modelId="{987A418F-96A5-4F4A-9912-259B24AEFF18}" srcId="{10E6B865-211D-4759-A1F3-1ED8EC33E556}" destId="{FCA38A0B-38B7-4443-BBF5-8D3FD21546F2}" srcOrd="2" destOrd="0" parTransId="{DCE8DB67-0A3F-498E-BD16-EE7782F548F5}" sibTransId="{454E3B8D-B0F9-4E2D-AB21-6BEB61CAEE40}"/>
    <dgm:cxn modelId="{E9E42790-2FC1-4B99-8CE4-FADC5D3FB720}" type="presOf" srcId="{F5FF5E24-B6AB-478A-AC5B-EA2AF1C549E5}" destId="{5D0ADB51-8998-43FF-AD90-A21EFFA0DF4D}" srcOrd="0" destOrd="3" presId="urn:microsoft.com/office/officeart/2005/8/layout/hProcess10"/>
    <dgm:cxn modelId="{8471A8A3-E8F1-4EF5-8FC9-E2E6CFB2A645}" type="presOf" srcId="{0E156487-B2B4-404B-B595-DEF3F344946A}" destId="{5D0ADB51-8998-43FF-AD90-A21EFFA0DF4D}" srcOrd="0" destOrd="1" presId="urn:microsoft.com/office/officeart/2005/8/layout/hProcess10"/>
    <dgm:cxn modelId="{8CA732A6-B772-4183-B2B5-A0B87A5B92D6}" type="presOf" srcId="{FCA38A0B-38B7-4443-BBF5-8D3FD21546F2}" destId="{1ABF0E9D-BF46-4814-860F-5BBD4D605AB3}" srcOrd="0" destOrd="3" presId="urn:microsoft.com/office/officeart/2005/8/layout/hProcess10"/>
    <dgm:cxn modelId="{A20210AA-94DA-48C6-9F42-C779760A7D65}" srcId="{10E6B865-211D-4759-A1F3-1ED8EC33E556}" destId="{697E4AE7-17C7-4EF1-AFE8-892EB7D26434}" srcOrd="1" destOrd="0" parTransId="{F76E14DA-F5E2-41FF-B65B-1C7D6FE7E2E0}" sibTransId="{46ADDDEF-3ADF-4065-93A0-82D1989F2F1B}"/>
    <dgm:cxn modelId="{4AD860B1-2241-46DB-9CBF-C86276BE21C5}" type="presOf" srcId="{614E8394-BFC7-48BE-974E-FB4C04CD3F28}" destId="{1ABF0E9D-BF46-4814-860F-5BBD4D605AB3}" srcOrd="0" destOrd="1" presId="urn:microsoft.com/office/officeart/2005/8/layout/hProcess10"/>
    <dgm:cxn modelId="{7DC442B5-A9BB-4CDF-AA64-32FB66F13D4D}" srcId="{746EBF09-0AED-4E92-A30B-B21DB0C6DA20}" destId="{7FA8575C-6CAF-4B6D-BBE7-77704D9FFD4B}" srcOrd="4" destOrd="0" parTransId="{55522650-B607-45D9-8729-23A63AB7499B}" sibTransId="{D9E1EAD1-12A5-406A-93B9-8EC40ABDD218}"/>
    <dgm:cxn modelId="{41B9BCB5-F82B-4354-AD8C-B1D416055B7B}" srcId="{D7B00383-C5E1-4965-A410-CD1A6BCE689E}" destId="{A6A33F05-7E05-4014-8B90-B1F32A830755}" srcOrd="0" destOrd="0" parTransId="{7B0356A6-8970-4325-8F96-70D134EC5C39}" sibTransId="{6C171D43-E679-4B5F-A6C8-A40EA6AEE127}"/>
    <dgm:cxn modelId="{BA974DB8-FC75-4F7F-9AFF-596E59BA57EC}" type="presOf" srcId="{A6A33F05-7E05-4014-8B90-B1F32A830755}" destId="{9D2864EC-68E3-4C25-AB62-7C6BF671854C}" srcOrd="0" destOrd="1" presId="urn:microsoft.com/office/officeart/2005/8/layout/hProcess10"/>
    <dgm:cxn modelId="{931564BA-0DE8-43D8-A88F-2FA2A7FD5B90}" srcId="{2C173A94-B465-4645-A11B-D5C06AF1602D}" destId="{0E156487-B2B4-404B-B595-DEF3F344946A}" srcOrd="0" destOrd="0" parTransId="{878E7ABF-444E-4C93-91EB-4759EEA8057E}" sibTransId="{137D9059-A583-4232-8BF3-6D0628BF6894}"/>
    <dgm:cxn modelId="{E55660BE-F072-4875-A8BF-C412C61CBFBB}" type="presOf" srcId="{8F4427A9-0E10-40C9-B4D6-E532F524B545}" destId="{EA4C8A6C-5DA9-445E-9531-D504D0DB4A5C}" srcOrd="0" destOrd="0" presId="urn:microsoft.com/office/officeart/2005/8/layout/hProcess10"/>
    <dgm:cxn modelId="{0EA5C1C8-9687-4E1C-BB5B-B4D07C79ADAC}" type="presOf" srcId="{B2199589-FAA0-4F88-BC9A-68E8B0CE0F3C}" destId="{5D0ADB51-8998-43FF-AD90-A21EFFA0DF4D}" srcOrd="0" destOrd="4" presId="urn:microsoft.com/office/officeart/2005/8/layout/hProcess10"/>
    <dgm:cxn modelId="{47B500CD-0116-413A-830F-D9AB3E3B0ECE}" type="presOf" srcId="{75528C0E-9AA2-4CDF-AB15-6E375001C689}" destId="{1ABF0E9D-BF46-4814-860F-5BBD4D605AB3}" srcOrd="0" destOrd="6" presId="urn:microsoft.com/office/officeart/2005/8/layout/hProcess10"/>
    <dgm:cxn modelId="{B833C5E0-32E8-4019-8168-F270C770D653}" srcId="{2C173A94-B465-4645-A11B-D5C06AF1602D}" destId="{F5FF5E24-B6AB-478A-AC5B-EA2AF1C549E5}" srcOrd="2" destOrd="0" parTransId="{FA1274B9-4BE7-46E6-9A84-BF18F0983D6A}" sibTransId="{E2729B5B-01BB-41A3-BA36-5275E330B4CD}"/>
    <dgm:cxn modelId="{14073FEA-33A3-42C2-A88D-F563994C292C}" type="presOf" srcId="{7566B25B-2A6C-4495-A8D4-55BE3DF1D6CA}" destId="{82522222-F244-4353-98E5-23E56E22AF60}" srcOrd="0" destOrd="0" presId="urn:microsoft.com/office/officeart/2005/8/layout/hProcess10"/>
    <dgm:cxn modelId="{5BF08EF7-9613-46BD-B173-2EDF2DDD7568}" srcId="{10E6B865-211D-4759-A1F3-1ED8EC33E556}" destId="{3855CDBA-508C-4B36-93C9-76CA824D14EA}" srcOrd="4" destOrd="0" parTransId="{BD95EAAB-6942-4200-9774-7D3756408413}" sibTransId="{84531AA2-1ED1-4DA4-9D7C-5A1BC6BB3334}"/>
    <dgm:cxn modelId="{8FB05AFE-A892-49B2-924C-95F64AD55570}" srcId="{D7B00383-C5E1-4965-A410-CD1A6BCE689E}" destId="{73AFB002-6ECB-492D-9740-8540D18EEE92}" srcOrd="1" destOrd="0" parTransId="{C29983E7-0BE7-4DA9-A6CB-5DD00F8DB5B0}" sibTransId="{AE8D3213-845F-4EA1-BF64-0F27B0FD68F4}"/>
    <dgm:cxn modelId="{1EC1E4F0-A5C0-49FD-9D05-284E69B53E19}" type="presParOf" srcId="{2D6D607A-68B2-47DF-8F4D-53F5594043F6}" destId="{EC45784F-89B7-47AE-859C-6EF0B4687ADE}" srcOrd="0" destOrd="0" presId="urn:microsoft.com/office/officeart/2005/8/layout/hProcess10"/>
    <dgm:cxn modelId="{F092E048-AC50-4C2C-8963-B7912CD78338}" type="presParOf" srcId="{EC45784F-89B7-47AE-859C-6EF0B4687ADE}" destId="{E00BC394-83E6-4F86-AA55-6106592EEBF8}" srcOrd="0" destOrd="0" presId="urn:microsoft.com/office/officeart/2005/8/layout/hProcess10"/>
    <dgm:cxn modelId="{D1651FEB-4AD7-4191-B09C-167FB07A9C83}" type="presParOf" srcId="{EC45784F-89B7-47AE-859C-6EF0B4687ADE}" destId="{1ABF0E9D-BF46-4814-860F-5BBD4D605AB3}" srcOrd="1" destOrd="0" presId="urn:microsoft.com/office/officeart/2005/8/layout/hProcess10"/>
    <dgm:cxn modelId="{FF7B5C9C-B5C8-4548-92A2-58F93B07C937}" type="presParOf" srcId="{2D6D607A-68B2-47DF-8F4D-53F5594043F6}" destId="{771C0C68-C688-4A8F-8BB8-634CB4FB7036}" srcOrd="1" destOrd="0" presId="urn:microsoft.com/office/officeart/2005/8/layout/hProcess10"/>
    <dgm:cxn modelId="{77FB2D1D-A730-4F71-A86A-D2BB01ED5285}" type="presParOf" srcId="{771C0C68-C688-4A8F-8BB8-634CB4FB7036}" destId="{6BCE1C76-6ED6-4539-AEAC-8A6A006F8470}" srcOrd="0" destOrd="0" presId="urn:microsoft.com/office/officeart/2005/8/layout/hProcess10"/>
    <dgm:cxn modelId="{27BA7260-1662-49C7-92D0-6A96DF8CBCFB}" type="presParOf" srcId="{2D6D607A-68B2-47DF-8F4D-53F5594043F6}" destId="{A8445000-9FE3-41AB-BBE2-B82160D9D1C7}" srcOrd="2" destOrd="0" presId="urn:microsoft.com/office/officeart/2005/8/layout/hProcess10"/>
    <dgm:cxn modelId="{99D46523-DEF5-4A5F-A7A2-D6EA1EF370DB}" type="presParOf" srcId="{A8445000-9FE3-41AB-BBE2-B82160D9D1C7}" destId="{968690E3-B8EE-44E4-B846-E65582EB3E38}" srcOrd="0" destOrd="0" presId="urn:microsoft.com/office/officeart/2005/8/layout/hProcess10"/>
    <dgm:cxn modelId="{F59C6389-3798-4A7D-8631-D70DD29AE9B7}" type="presParOf" srcId="{A8445000-9FE3-41AB-BBE2-B82160D9D1C7}" destId="{5D0ADB51-8998-43FF-AD90-A21EFFA0DF4D}" srcOrd="1" destOrd="0" presId="urn:microsoft.com/office/officeart/2005/8/layout/hProcess10"/>
    <dgm:cxn modelId="{E9C980BA-6A80-4753-B53C-13580B8AE3D1}" type="presParOf" srcId="{2D6D607A-68B2-47DF-8F4D-53F5594043F6}" destId="{D7B3DE15-A23E-4D81-ABFB-B10EACFFDCCC}" srcOrd="3" destOrd="0" presId="urn:microsoft.com/office/officeart/2005/8/layout/hProcess10"/>
    <dgm:cxn modelId="{C977BF33-48F2-4506-B3C7-12023EFE2253}" type="presParOf" srcId="{D7B3DE15-A23E-4D81-ABFB-B10EACFFDCCC}" destId="{2B3581A6-ACE1-4917-A101-3CFB7405B519}" srcOrd="0" destOrd="0" presId="urn:microsoft.com/office/officeart/2005/8/layout/hProcess10"/>
    <dgm:cxn modelId="{BFDC50D8-E9E7-4CD4-8AC4-6229B2438367}" type="presParOf" srcId="{2D6D607A-68B2-47DF-8F4D-53F5594043F6}" destId="{78EE32BB-36F8-4095-B165-E7CB35754069}" srcOrd="4" destOrd="0" presId="urn:microsoft.com/office/officeart/2005/8/layout/hProcess10"/>
    <dgm:cxn modelId="{4DF2FBCC-FB7E-48A4-99FE-DE1673B07713}" type="presParOf" srcId="{78EE32BB-36F8-4095-B165-E7CB35754069}" destId="{6D3FBE2B-A5E0-4F4B-9BFE-402750DF0302}" srcOrd="0" destOrd="0" presId="urn:microsoft.com/office/officeart/2005/8/layout/hProcess10"/>
    <dgm:cxn modelId="{0E2F287D-D15C-485A-8217-8F1098B51337}" type="presParOf" srcId="{78EE32BB-36F8-4095-B165-E7CB35754069}" destId="{9D2864EC-68E3-4C25-AB62-7C6BF671854C}" srcOrd="1" destOrd="0" presId="urn:microsoft.com/office/officeart/2005/8/layout/hProcess10"/>
    <dgm:cxn modelId="{E1AA29CA-B4C1-4BA3-8C52-6FE89F806203}" type="presParOf" srcId="{2D6D607A-68B2-47DF-8F4D-53F5594043F6}" destId="{82522222-F244-4353-98E5-23E56E22AF60}" srcOrd="5" destOrd="0" presId="urn:microsoft.com/office/officeart/2005/8/layout/hProcess10"/>
    <dgm:cxn modelId="{13EA13D9-956D-4E5D-9EE8-7D79C4710F5F}" type="presParOf" srcId="{82522222-F244-4353-98E5-23E56E22AF60}" destId="{465A64E0-1AD4-484B-8FC5-EAA1C7B2E4FD}" srcOrd="0" destOrd="0" presId="urn:microsoft.com/office/officeart/2005/8/layout/hProcess10"/>
    <dgm:cxn modelId="{EAEB5484-27B7-44B7-A5AB-C8B93BAA028C}" type="presParOf" srcId="{2D6D607A-68B2-47DF-8F4D-53F5594043F6}" destId="{2D6C66DD-1AC7-4B3D-B871-A3B15BF49C79}" srcOrd="6" destOrd="0" presId="urn:microsoft.com/office/officeart/2005/8/layout/hProcess10"/>
    <dgm:cxn modelId="{B83213B1-1A08-41F7-A39B-3BCFDB8FC8CC}" type="presParOf" srcId="{2D6C66DD-1AC7-4B3D-B871-A3B15BF49C79}" destId="{896FCBE6-BC5B-4E53-8F24-FD23FFABCD04}" srcOrd="0" destOrd="0" presId="urn:microsoft.com/office/officeart/2005/8/layout/hProcess10"/>
    <dgm:cxn modelId="{BA169778-CBD4-4F70-8C0E-11EBB3654C9D}" type="presParOf" srcId="{2D6C66DD-1AC7-4B3D-B871-A3B15BF49C79}" destId="{9BF3D0E9-128E-405E-8E7B-4964537D6124}" srcOrd="1" destOrd="0" presId="urn:microsoft.com/office/officeart/2005/8/layout/hProcess10"/>
    <dgm:cxn modelId="{E4633088-D54E-42CD-A54C-3F2B04F0CD00}" type="presParOf" srcId="{2D6D607A-68B2-47DF-8F4D-53F5594043F6}" destId="{EA4C8A6C-5DA9-445E-9531-D504D0DB4A5C}" srcOrd="7" destOrd="0" presId="urn:microsoft.com/office/officeart/2005/8/layout/hProcess10"/>
    <dgm:cxn modelId="{39655B3B-1F3C-4C16-A262-D87222D3A32D}" type="presParOf" srcId="{EA4C8A6C-5DA9-445E-9531-D504D0DB4A5C}" destId="{6B4567B6-7195-43F4-9B67-337F2F975B8D}" srcOrd="0" destOrd="0" presId="urn:microsoft.com/office/officeart/2005/8/layout/hProcess10"/>
    <dgm:cxn modelId="{9F25F207-5CE3-44D2-B01E-40B058D36537}" type="presParOf" srcId="{2D6D607A-68B2-47DF-8F4D-53F5594043F6}" destId="{2766D8C2-84B2-4A4B-8433-4F7FEB34F643}" srcOrd="8" destOrd="0" presId="urn:microsoft.com/office/officeart/2005/8/layout/hProcess10"/>
    <dgm:cxn modelId="{BE41F2E0-3568-4792-926D-10480C9BBCEE}" type="presParOf" srcId="{2766D8C2-84B2-4A4B-8433-4F7FEB34F643}" destId="{076E16E2-F906-49F8-8D29-54D9CB6DC54A}" srcOrd="0" destOrd="0" presId="urn:microsoft.com/office/officeart/2005/8/layout/hProcess10"/>
    <dgm:cxn modelId="{F189BCFE-7F79-4009-B13D-9E5DDA9B54CE}" type="presParOf" srcId="{2766D8C2-84B2-4A4B-8433-4F7FEB34F643}" destId="{E9C72052-8D89-4286-8D79-3C53BCB2FCCC}" srcOrd="1" destOrd="0" presId="urn:microsoft.com/office/officeart/2005/8/layout/hProcess10"/>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BC394-83E6-4F86-AA55-6106592EEBF8}">
      <dsp:nvSpPr>
        <dsp:cNvPr id="0" name=""/>
        <dsp:cNvSpPr/>
      </dsp:nvSpPr>
      <dsp:spPr>
        <a:xfrm>
          <a:off x="5201" y="942686"/>
          <a:ext cx="1593802" cy="1593802"/>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BF0E9D-BF46-4814-860F-5BBD4D605AB3}">
      <dsp:nvSpPr>
        <dsp:cNvPr id="0" name=""/>
        <dsp:cNvSpPr/>
      </dsp:nvSpPr>
      <dsp:spPr>
        <a:xfrm>
          <a:off x="256712" y="1817986"/>
          <a:ext cx="1609692" cy="1755765"/>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Adobe Connect</a:t>
          </a:r>
        </a:p>
        <a:p>
          <a:pPr marL="57150" lvl="1" indent="-57150" algn="l" defTabSz="444500">
            <a:lnSpc>
              <a:spcPct val="90000"/>
            </a:lnSpc>
            <a:spcBef>
              <a:spcPct val="0"/>
            </a:spcBef>
            <a:spcAft>
              <a:spcPts val="420"/>
            </a:spcAft>
            <a:buNone/>
          </a:pPr>
          <a:r>
            <a:rPr lang="en-GB" sz="1000" kern="1200"/>
            <a:t>- Instructors intro</a:t>
          </a:r>
        </a:p>
        <a:p>
          <a:pPr marL="57150" lvl="1" indent="-57150" algn="l" defTabSz="444500">
            <a:lnSpc>
              <a:spcPct val="90000"/>
            </a:lnSpc>
            <a:spcBef>
              <a:spcPct val="0"/>
            </a:spcBef>
            <a:spcAft>
              <a:spcPts val="420"/>
            </a:spcAft>
            <a:buNone/>
          </a:pPr>
          <a:r>
            <a:rPr lang="en-GB" sz="1000" kern="1200"/>
            <a:t>- Communication 101</a:t>
          </a:r>
        </a:p>
        <a:p>
          <a:pPr marL="57150" lvl="1" indent="-57150" algn="l" defTabSz="444500">
            <a:lnSpc>
              <a:spcPct val="90000"/>
            </a:lnSpc>
            <a:spcBef>
              <a:spcPct val="0"/>
            </a:spcBef>
            <a:spcAft>
              <a:spcPts val="420"/>
            </a:spcAft>
            <a:buNone/>
          </a:pPr>
          <a:r>
            <a:rPr lang="en-GB" sz="1000" kern="1200"/>
            <a:t>- Attendance</a:t>
          </a:r>
        </a:p>
        <a:p>
          <a:pPr marL="57150" lvl="1" indent="-57150" algn="l" defTabSz="444500">
            <a:lnSpc>
              <a:spcPct val="90000"/>
            </a:lnSpc>
            <a:spcBef>
              <a:spcPct val="0"/>
            </a:spcBef>
            <a:spcAft>
              <a:spcPts val="420"/>
            </a:spcAft>
            <a:buNone/>
          </a:pPr>
          <a:r>
            <a:rPr lang="en-GB" sz="1000" kern="1200"/>
            <a:t>- Optimise for   connectivity</a:t>
          </a:r>
        </a:p>
        <a:p>
          <a:pPr marL="57150" lvl="1" indent="-57150" algn="l" defTabSz="444500">
            <a:lnSpc>
              <a:spcPct val="90000"/>
            </a:lnSpc>
            <a:spcBef>
              <a:spcPct val="0"/>
            </a:spcBef>
            <a:spcAft>
              <a:spcPts val="420"/>
            </a:spcAft>
            <a:buNone/>
          </a:pPr>
          <a:r>
            <a:rPr lang="en-GB" sz="1000" kern="1200"/>
            <a:t>- Map</a:t>
          </a:r>
        </a:p>
        <a:p>
          <a:pPr marL="57150" lvl="1" indent="-57150" algn="l" defTabSz="444500">
            <a:lnSpc>
              <a:spcPct val="90000"/>
            </a:lnSpc>
            <a:spcBef>
              <a:spcPct val="0"/>
            </a:spcBef>
            <a:spcAft>
              <a:spcPct val="15000"/>
            </a:spcAft>
            <a:buChar char="•"/>
          </a:pPr>
          <a:endParaRPr lang="en-GB" sz="1000" kern="1200"/>
        </a:p>
      </dsp:txBody>
      <dsp:txXfrm>
        <a:off x="303858" y="1865132"/>
        <a:ext cx="1515400" cy="1661473"/>
      </dsp:txXfrm>
    </dsp:sp>
    <dsp:sp modelId="{771C0C68-C688-4A8F-8BB8-634CB4FB7036}">
      <dsp:nvSpPr>
        <dsp:cNvPr id="0" name=""/>
        <dsp:cNvSpPr/>
      </dsp:nvSpPr>
      <dsp:spPr>
        <a:xfrm>
          <a:off x="1908786" y="1548103"/>
          <a:ext cx="309782" cy="382968"/>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1908786" y="1624697"/>
        <a:ext cx="216847" cy="229780"/>
      </dsp:txXfrm>
    </dsp:sp>
    <dsp:sp modelId="{968690E3-B8EE-44E4-B846-E65582EB3E38}">
      <dsp:nvSpPr>
        <dsp:cNvPr id="0" name=""/>
        <dsp:cNvSpPr/>
      </dsp:nvSpPr>
      <dsp:spPr>
        <a:xfrm>
          <a:off x="2484096" y="942686"/>
          <a:ext cx="1593802" cy="1593802"/>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0ADB51-8998-43FF-AD90-A21EFFA0DF4D}">
      <dsp:nvSpPr>
        <dsp:cNvPr id="0" name=""/>
        <dsp:cNvSpPr/>
      </dsp:nvSpPr>
      <dsp:spPr>
        <a:xfrm>
          <a:off x="2735607" y="1817986"/>
          <a:ext cx="1609692" cy="1755765"/>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Connect to RDE</a:t>
          </a:r>
        </a:p>
        <a:p>
          <a:pPr marL="57150" lvl="1" indent="-57150" algn="l" defTabSz="444500">
            <a:lnSpc>
              <a:spcPct val="90000"/>
            </a:lnSpc>
            <a:spcBef>
              <a:spcPct val="0"/>
            </a:spcBef>
            <a:spcAft>
              <a:spcPts val="420"/>
            </a:spcAft>
            <a:buNone/>
          </a:pPr>
          <a:r>
            <a:rPr lang="en-GB" sz="1000" kern="1200"/>
            <a:t>- Software checklist</a:t>
          </a:r>
        </a:p>
        <a:p>
          <a:pPr marL="57150" lvl="1" indent="-57150" algn="l" defTabSz="444500">
            <a:lnSpc>
              <a:spcPct val="90000"/>
            </a:lnSpc>
            <a:spcBef>
              <a:spcPct val="0"/>
            </a:spcBef>
            <a:spcAft>
              <a:spcPts val="420"/>
            </a:spcAft>
            <a:buNone/>
          </a:pPr>
          <a:r>
            <a:rPr lang="en-GB" sz="1000" kern="1200"/>
            <a:t>- Dual/split screen optimisation</a:t>
          </a:r>
        </a:p>
        <a:p>
          <a:pPr marL="57150" lvl="1" indent="-57150" algn="l" defTabSz="444500">
            <a:lnSpc>
              <a:spcPct val="90000"/>
            </a:lnSpc>
            <a:spcBef>
              <a:spcPct val="0"/>
            </a:spcBef>
            <a:spcAft>
              <a:spcPts val="420"/>
            </a:spcAft>
            <a:buNone/>
          </a:pPr>
          <a:r>
            <a:rPr lang="en-GB" sz="1000" kern="1200"/>
            <a:t>- Self-help to RDE</a:t>
          </a:r>
        </a:p>
        <a:p>
          <a:pPr marL="57150" lvl="1" indent="-57150" algn="l" defTabSz="444500">
            <a:lnSpc>
              <a:spcPct val="90000"/>
            </a:lnSpc>
            <a:spcBef>
              <a:spcPct val="0"/>
            </a:spcBef>
            <a:spcAft>
              <a:spcPts val="420"/>
            </a:spcAft>
            <a:buNone/>
          </a:pPr>
          <a:r>
            <a:rPr lang="en-GB" sz="1000" kern="1200"/>
            <a:t>- Get support</a:t>
          </a:r>
        </a:p>
      </dsp:txBody>
      <dsp:txXfrm>
        <a:off x="2782753" y="1865132"/>
        <a:ext cx="1515400" cy="1661473"/>
      </dsp:txXfrm>
    </dsp:sp>
    <dsp:sp modelId="{D7B3DE15-A23E-4D81-ABFB-B10EACFFDCCC}">
      <dsp:nvSpPr>
        <dsp:cNvPr id="0" name=""/>
        <dsp:cNvSpPr/>
      </dsp:nvSpPr>
      <dsp:spPr>
        <a:xfrm>
          <a:off x="4387681" y="1548103"/>
          <a:ext cx="309782" cy="382968"/>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4387681" y="1624697"/>
        <a:ext cx="216847" cy="229780"/>
      </dsp:txXfrm>
    </dsp:sp>
    <dsp:sp modelId="{6D3FBE2B-A5E0-4F4B-9BFE-402750DF0302}">
      <dsp:nvSpPr>
        <dsp:cNvPr id="0" name=""/>
        <dsp:cNvSpPr/>
      </dsp:nvSpPr>
      <dsp:spPr>
        <a:xfrm>
          <a:off x="4962991" y="942686"/>
          <a:ext cx="1593802" cy="1593802"/>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2864EC-68E3-4C25-AB62-7C6BF671854C}">
      <dsp:nvSpPr>
        <dsp:cNvPr id="0" name=""/>
        <dsp:cNvSpPr/>
      </dsp:nvSpPr>
      <dsp:spPr>
        <a:xfrm>
          <a:off x="5214503" y="1817986"/>
          <a:ext cx="1609692" cy="1755765"/>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RDE exploration</a:t>
          </a:r>
        </a:p>
        <a:p>
          <a:pPr marL="57150" lvl="1" indent="-57150" algn="l" defTabSz="444500">
            <a:lnSpc>
              <a:spcPct val="100000"/>
            </a:lnSpc>
            <a:spcBef>
              <a:spcPct val="0"/>
            </a:spcBef>
            <a:spcAft>
              <a:spcPts val="420"/>
            </a:spcAft>
            <a:buFontTx/>
            <a:buNone/>
          </a:pPr>
          <a:r>
            <a:rPr lang="en-GB" sz="1000" kern="1200"/>
            <a:t>- Navigating RDE</a:t>
          </a:r>
        </a:p>
        <a:p>
          <a:pPr marL="57150" lvl="1" indent="-57150" algn="l" defTabSz="444500">
            <a:lnSpc>
              <a:spcPct val="100000"/>
            </a:lnSpc>
            <a:spcBef>
              <a:spcPct val="0"/>
            </a:spcBef>
            <a:spcAft>
              <a:spcPts val="420"/>
            </a:spcAft>
            <a:buFontTx/>
            <a:buNone/>
          </a:pPr>
          <a:r>
            <a:rPr lang="en-GB" sz="1000" kern="1200"/>
            <a:t>- Access to content</a:t>
          </a:r>
        </a:p>
        <a:p>
          <a:pPr marL="57150" lvl="1" indent="-57150" algn="l" defTabSz="444500">
            <a:lnSpc>
              <a:spcPct val="100000"/>
            </a:lnSpc>
            <a:spcBef>
              <a:spcPct val="0"/>
            </a:spcBef>
            <a:spcAft>
              <a:spcPts val="420"/>
            </a:spcAft>
            <a:buFontTx/>
            <a:buNone/>
          </a:pPr>
          <a:r>
            <a:rPr lang="en-GB" sz="1000" kern="1200"/>
            <a:t>- Folder: ‘Course Files’</a:t>
          </a:r>
        </a:p>
      </dsp:txBody>
      <dsp:txXfrm>
        <a:off x="5261649" y="1865132"/>
        <a:ext cx="1515400" cy="1661473"/>
      </dsp:txXfrm>
    </dsp:sp>
    <dsp:sp modelId="{82522222-F244-4353-98E5-23E56E22AF60}">
      <dsp:nvSpPr>
        <dsp:cNvPr id="0" name=""/>
        <dsp:cNvSpPr/>
      </dsp:nvSpPr>
      <dsp:spPr>
        <a:xfrm>
          <a:off x="6866577" y="1548103"/>
          <a:ext cx="309782" cy="382968"/>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6866577" y="1624697"/>
        <a:ext cx="216847" cy="229780"/>
      </dsp:txXfrm>
    </dsp:sp>
    <dsp:sp modelId="{896FCBE6-BC5B-4E53-8F24-FD23FFABCD04}">
      <dsp:nvSpPr>
        <dsp:cNvPr id="0" name=""/>
        <dsp:cNvSpPr/>
      </dsp:nvSpPr>
      <dsp:spPr>
        <a:xfrm>
          <a:off x="7441887" y="942686"/>
          <a:ext cx="1593802" cy="1593802"/>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F3D0E9-128E-405E-8E7B-4964537D6124}">
      <dsp:nvSpPr>
        <dsp:cNvPr id="0" name=""/>
        <dsp:cNvSpPr/>
      </dsp:nvSpPr>
      <dsp:spPr>
        <a:xfrm>
          <a:off x="7693398" y="1817986"/>
          <a:ext cx="1609692" cy="1755765"/>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kern="1200"/>
            <a:t>Introduction</a:t>
          </a:r>
        </a:p>
        <a:p>
          <a:pPr marL="0" lvl="0" indent="0" algn="l" defTabSz="666750">
            <a:lnSpc>
              <a:spcPct val="100000"/>
            </a:lnSpc>
            <a:spcBef>
              <a:spcPct val="0"/>
            </a:spcBef>
            <a:spcAft>
              <a:spcPct val="35000"/>
            </a:spcAft>
            <a:buNone/>
          </a:pPr>
          <a:r>
            <a:rPr lang="en-GB" sz="1000" kern="1200"/>
            <a:t>- Intro </a:t>
          </a:r>
        </a:p>
        <a:p>
          <a:pPr marL="0" lvl="0" indent="0" algn="l" defTabSz="666750">
            <a:lnSpc>
              <a:spcPct val="100000"/>
            </a:lnSpc>
            <a:spcBef>
              <a:spcPct val="0"/>
            </a:spcBef>
            <a:spcAft>
              <a:spcPct val="35000"/>
            </a:spcAft>
            <a:buNone/>
          </a:pPr>
          <a:r>
            <a:rPr lang="en-GB" sz="1000" kern="1200"/>
            <a:t>- Schedule </a:t>
          </a:r>
        </a:p>
        <a:p>
          <a:pPr marL="0" lvl="0" indent="0" algn="l" defTabSz="666750">
            <a:lnSpc>
              <a:spcPct val="100000"/>
            </a:lnSpc>
            <a:spcBef>
              <a:spcPct val="0"/>
            </a:spcBef>
            <a:spcAft>
              <a:spcPct val="35000"/>
            </a:spcAft>
            <a:buNone/>
          </a:pPr>
          <a:r>
            <a:rPr lang="en-GB" sz="1000" kern="1200"/>
            <a:t>- Breaks</a:t>
          </a:r>
        </a:p>
        <a:p>
          <a:pPr marL="0" lvl="0" indent="0" algn="l" defTabSz="666750">
            <a:lnSpc>
              <a:spcPct val="100000"/>
            </a:lnSpc>
            <a:spcBef>
              <a:spcPct val="0"/>
            </a:spcBef>
            <a:spcAft>
              <a:spcPct val="35000"/>
            </a:spcAft>
            <a:buNone/>
          </a:pPr>
          <a:r>
            <a:rPr lang="en-GB" sz="1000" kern="1200"/>
            <a:t>- General rules</a:t>
          </a:r>
        </a:p>
      </dsp:txBody>
      <dsp:txXfrm>
        <a:off x="7740544" y="1865132"/>
        <a:ext cx="1515400" cy="1661473"/>
      </dsp:txXfrm>
    </dsp:sp>
    <dsp:sp modelId="{EA4C8A6C-5DA9-445E-9531-D504D0DB4A5C}">
      <dsp:nvSpPr>
        <dsp:cNvPr id="0" name=""/>
        <dsp:cNvSpPr/>
      </dsp:nvSpPr>
      <dsp:spPr>
        <a:xfrm>
          <a:off x="9345472" y="1548103"/>
          <a:ext cx="309782" cy="382968"/>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9345472" y="1624697"/>
        <a:ext cx="216847" cy="229780"/>
      </dsp:txXfrm>
    </dsp:sp>
    <dsp:sp modelId="{076E16E2-F906-49F8-8D29-54D9CB6DC54A}">
      <dsp:nvSpPr>
        <dsp:cNvPr id="0" name=""/>
        <dsp:cNvSpPr/>
      </dsp:nvSpPr>
      <dsp:spPr>
        <a:xfrm>
          <a:off x="9920782" y="942686"/>
          <a:ext cx="1593802" cy="1593802"/>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C72052-8D89-4286-8D79-3C53BCB2FCCC}">
      <dsp:nvSpPr>
        <dsp:cNvPr id="0" name=""/>
        <dsp:cNvSpPr/>
      </dsp:nvSpPr>
      <dsp:spPr>
        <a:xfrm>
          <a:off x="10172293" y="1817986"/>
          <a:ext cx="1609692" cy="1755765"/>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GB" sz="1500" kern="1200"/>
            <a:t>Lecture begins</a:t>
          </a:r>
        </a:p>
        <a:p>
          <a:pPr marL="0" lvl="0" indent="0" algn="l" defTabSz="666750">
            <a:lnSpc>
              <a:spcPct val="90000"/>
            </a:lnSpc>
            <a:spcBef>
              <a:spcPct val="0"/>
            </a:spcBef>
            <a:spcAft>
              <a:spcPct val="35000"/>
            </a:spcAft>
            <a:buNone/>
          </a:pPr>
          <a:r>
            <a:rPr lang="en-GB" sz="1000" kern="1200"/>
            <a:t>- Attendance</a:t>
          </a:r>
        </a:p>
        <a:p>
          <a:pPr marL="0" lvl="0" indent="0" algn="l" defTabSz="666750">
            <a:lnSpc>
              <a:spcPct val="90000"/>
            </a:lnSpc>
            <a:spcBef>
              <a:spcPct val="0"/>
            </a:spcBef>
            <a:spcAft>
              <a:spcPct val="35000"/>
            </a:spcAft>
            <a:buNone/>
          </a:pPr>
          <a:r>
            <a:rPr lang="en-GB" sz="1000" kern="1200"/>
            <a:t>- Theory</a:t>
          </a:r>
        </a:p>
        <a:p>
          <a:pPr marL="0" lvl="0" indent="0" algn="l" defTabSz="666750">
            <a:lnSpc>
              <a:spcPct val="90000"/>
            </a:lnSpc>
            <a:spcBef>
              <a:spcPct val="0"/>
            </a:spcBef>
            <a:spcAft>
              <a:spcPct val="35000"/>
            </a:spcAft>
            <a:buNone/>
          </a:pPr>
          <a:r>
            <a:rPr lang="en-GB" sz="1000" kern="1200"/>
            <a:t>- Discussion</a:t>
          </a:r>
        </a:p>
        <a:p>
          <a:pPr marL="0" lvl="0" indent="0" algn="l" defTabSz="666750">
            <a:lnSpc>
              <a:spcPct val="90000"/>
            </a:lnSpc>
            <a:spcBef>
              <a:spcPct val="0"/>
            </a:spcBef>
            <a:spcAft>
              <a:spcPct val="35000"/>
            </a:spcAft>
            <a:buNone/>
          </a:pPr>
          <a:r>
            <a:rPr lang="en-GB" sz="1000" kern="1200"/>
            <a:t>- Labs</a:t>
          </a:r>
        </a:p>
      </dsp:txBody>
      <dsp:txXfrm>
        <a:off x="10219439" y="1865132"/>
        <a:ext cx="1515400" cy="166147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459C95-3E38-1F40-8C42-E606917321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0BD6B08-4A5E-F443-84E7-C7BD9454F2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DC91E-938A-A449-9DB3-2D87E5F40ABF}" type="datetimeFigureOut">
              <a:rPr lang="en-US" smtClean="0"/>
              <a:t>1/24/2022</a:t>
            </a:fld>
            <a:endParaRPr lang="en-US"/>
          </a:p>
        </p:txBody>
      </p:sp>
      <p:sp>
        <p:nvSpPr>
          <p:cNvPr id="4" name="Footer Placeholder 3">
            <a:extLst>
              <a:ext uri="{FF2B5EF4-FFF2-40B4-BE49-F238E27FC236}">
                <a16:creationId xmlns:a16="http://schemas.microsoft.com/office/drawing/2014/main" id="{FC4520D9-9729-1045-868A-9EB81BF809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FE5D47-2949-9545-8E96-155B3CFD27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85A6EC-C905-B74E-9315-168DBB7725C0}" type="slidenum">
              <a:rPr lang="en-US" smtClean="0"/>
              <a:t>‹#›</a:t>
            </a:fld>
            <a:endParaRPr lang="en-US"/>
          </a:p>
        </p:txBody>
      </p:sp>
    </p:spTree>
    <p:extLst>
      <p:ext uri="{BB962C8B-B14F-4D97-AF65-F5344CB8AC3E}">
        <p14:creationId xmlns:p14="http://schemas.microsoft.com/office/powerpoint/2010/main" val="456167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300B2-9874-FA4F-B07C-42563BA15391}"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B7B43-64F7-CE41-BCAC-E4E7B913F092}" type="slidenum">
              <a:rPr lang="en-US" smtClean="0"/>
              <a:t>‹#›</a:t>
            </a:fld>
            <a:endParaRPr lang="en-US"/>
          </a:p>
        </p:txBody>
      </p:sp>
    </p:spTree>
    <p:extLst>
      <p:ext uri="{BB962C8B-B14F-4D97-AF65-F5344CB8AC3E}">
        <p14:creationId xmlns:p14="http://schemas.microsoft.com/office/powerpoint/2010/main" val="517179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2 mins</a:t>
            </a:r>
          </a:p>
          <a:p>
            <a:endParaRPr lang="en-GB"/>
          </a:p>
          <a:p>
            <a:r>
              <a:rPr lang="en-GB"/>
              <a:t>Most important – ask participants to close all the background apps that may be taking up bandwidth – apps like Outlook, Spotify, SharePoint, Dropbox, etc. all take up a lot of internet!</a:t>
            </a:r>
            <a:endParaRPr lang="en-GB">
              <a:cs typeface="Calibri"/>
            </a:endParaRPr>
          </a:p>
          <a:p>
            <a:endParaRPr lang="en-GB"/>
          </a:p>
          <a:p>
            <a:endParaRPr lang="en-US" baseline="0"/>
          </a:p>
          <a:p>
            <a:r>
              <a:rPr lang="en-US" baseline="0"/>
              <a:t>1 min</a:t>
            </a:r>
            <a:endParaRPr lang="en-US" baseline="0">
              <a:cs typeface="Calibri"/>
            </a:endParaRPr>
          </a:p>
          <a:p>
            <a:endParaRPr lang="en-US" baseline="0"/>
          </a:p>
          <a:p>
            <a:r>
              <a:rPr lang="en-US" baseline="0"/>
              <a:t>It’s easy to drift off and think about work or other things going around you.</a:t>
            </a:r>
            <a:endParaRPr lang="en-US" baseline="0">
              <a:cs typeface="Calibri"/>
            </a:endParaRPr>
          </a:p>
          <a:p>
            <a:endParaRPr lang="en-US" baseline="0"/>
          </a:p>
          <a:p>
            <a:r>
              <a:rPr lang="en-US" baseline="0"/>
              <a:t>There will be plenty of breaks in the day to check up on work/life/family.</a:t>
            </a:r>
            <a:r>
              <a:rPr lang="en-US"/>
              <a:t>  </a:t>
            </a:r>
          </a:p>
          <a:p>
            <a:endParaRPr lang="en-US">
              <a:cs typeface="Calibri" panose="020F0502020204030204"/>
            </a:endParaRPr>
          </a:p>
          <a:p>
            <a:r>
              <a:rPr lang="en-US"/>
              <a:t>But while you are here with us, don’t be distracted. </a:t>
            </a:r>
            <a:endParaRPr lang="en-US">
              <a:cs typeface="Calibri"/>
            </a:endParaRPr>
          </a:p>
          <a:p>
            <a:endParaRPr lang="en-US"/>
          </a:p>
          <a:p>
            <a:r>
              <a:rPr lang="en-US"/>
              <a:t>Be present. </a:t>
            </a:r>
            <a:endParaRPr lang="en-US">
              <a:cs typeface="Calibri"/>
            </a:endParaRPr>
          </a:p>
          <a:p>
            <a:endParaRPr lang="en-GB"/>
          </a:p>
          <a:p>
            <a:endParaRPr lang="en-US"/>
          </a:p>
          <a:p>
            <a:r>
              <a:rPr lang="en-US"/>
              <a:t>1 min</a:t>
            </a:r>
            <a:endParaRPr lang="en-US">
              <a:cs typeface="Calibri"/>
            </a:endParaRPr>
          </a:p>
          <a:p>
            <a:endParaRPr lang="en-US"/>
          </a:p>
          <a:p>
            <a:r>
              <a:rPr lang="en-US"/>
              <a:t>You’ll appreciate that we have limited time together to learn some of the finer techniques of data analysis. </a:t>
            </a:r>
            <a:endParaRPr lang="en-US" baseline="0">
              <a:cs typeface="Calibri"/>
            </a:endParaRPr>
          </a:p>
          <a:p>
            <a:endParaRPr lang="en-US" baseline="0"/>
          </a:p>
          <a:p>
            <a:r>
              <a:rPr lang="en-US" baseline="0"/>
              <a:t>Please don’t waste time by being late or disappearing down a black hole.</a:t>
            </a:r>
            <a:r>
              <a:rPr lang="en-US"/>
              <a:t>  </a:t>
            </a:r>
            <a:endParaRPr lang="en-US" baseline="0">
              <a:cs typeface="Calibri"/>
            </a:endParaRPr>
          </a:p>
          <a:p>
            <a:endParaRPr lang="en-US" baseline="0"/>
          </a:p>
          <a:p>
            <a:r>
              <a:rPr lang="en-US"/>
              <a:t>Please be on time. </a:t>
            </a:r>
            <a:endParaRPr lang="en-US">
              <a:cs typeface="Calibri"/>
            </a:endParaRPr>
          </a:p>
          <a:p>
            <a:endParaRPr lang="en-US"/>
          </a:p>
          <a:p>
            <a:endParaRPr lang="en-GB"/>
          </a:p>
        </p:txBody>
      </p:sp>
      <p:sp>
        <p:nvSpPr>
          <p:cNvPr id="4" name="Slide Number Placeholder 3"/>
          <p:cNvSpPr>
            <a:spLocks noGrp="1"/>
          </p:cNvSpPr>
          <p:nvPr>
            <p:ph type="sldNum" sz="quarter" idx="5"/>
          </p:nvPr>
        </p:nvSpPr>
        <p:spPr/>
        <p:txBody>
          <a:bodyPr/>
          <a:lstStyle/>
          <a:p>
            <a:fld id="{E82B7B43-64F7-CE41-BCAC-E4E7B913F092}" type="slidenum">
              <a:rPr lang="en-US" smtClean="0"/>
              <a:t>2</a:t>
            </a:fld>
            <a:endParaRPr lang="en-US"/>
          </a:p>
        </p:txBody>
      </p:sp>
    </p:spTree>
    <p:extLst>
      <p:ext uri="{BB962C8B-B14F-4D97-AF65-F5344CB8AC3E}">
        <p14:creationId xmlns:p14="http://schemas.microsoft.com/office/powerpoint/2010/main" val="1358069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[Source image at a later date]</a:t>
            </a:r>
            <a:endParaRPr lang="en-US"/>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22</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2316545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25</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1280870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26</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34691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a:solidFill>
                <a:srgbClr val="453878"/>
              </a:solidFill>
              <a:latin typeface="Century Gothic"/>
              <a:ea typeface="MS PGothic"/>
              <a:cs typeface="Calibri"/>
            </a:endParaRPr>
          </a:p>
        </p:txBody>
      </p:sp>
      <p:sp>
        <p:nvSpPr>
          <p:cNvPr id="4" name="Slide Number Placeholder 3"/>
          <p:cNvSpPr>
            <a:spLocks noGrp="1"/>
          </p:cNvSpPr>
          <p:nvPr>
            <p:ph type="sldNum" sz="quarter" idx="10"/>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27</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222121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a:solidFill>
                <a:srgbClr val="453878"/>
              </a:solidFill>
              <a:latin typeface="Century Gothic"/>
              <a:ea typeface="MS PGothic"/>
              <a:cs typeface="Calibri"/>
            </a:endParaRPr>
          </a:p>
        </p:txBody>
      </p:sp>
      <p:sp>
        <p:nvSpPr>
          <p:cNvPr id="4" name="Slide Number Placeholder 3"/>
          <p:cNvSpPr>
            <a:spLocks noGrp="1"/>
          </p:cNvSpPr>
          <p:nvPr>
            <p:ph type="sldNum" sz="quarter" idx="10"/>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28</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82618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2B7B43-64F7-CE41-BCAC-E4E7B913F092}" type="slidenum">
              <a:rPr lang="en-US" smtClean="0"/>
              <a:t>4</a:t>
            </a:fld>
            <a:endParaRPr lang="en-US"/>
          </a:p>
        </p:txBody>
      </p:sp>
    </p:spTree>
    <p:extLst>
      <p:ext uri="{BB962C8B-B14F-4D97-AF65-F5344CB8AC3E}">
        <p14:creationId xmlns:p14="http://schemas.microsoft.com/office/powerpoint/2010/main" val="3598978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2B7B43-64F7-CE41-BCAC-E4E7B913F092}" type="slidenum">
              <a:rPr lang="en-US" smtClean="0"/>
              <a:t>6</a:t>
            </a:fld>
            <a:endParaRPr lang="en-US"/>
          </a:p>
        </p:txBody>
      </p:sp>
    </p:spTree>
    <p:extLst>
      <p:ext uri="{BB962C8B-B14F-4D97-AF65-F5344CB8AC3E}">
        <p14:creationId xmlns:p14="http://schemas.microsoft.com/office/powerpoint/2010/main" val="844907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Times New Roman"/>
                <a:ea typeface="MS PGothic"/>
                <a:cs typeface="Times New Roman"/>
              </a:rPr>
              <a:t>2 mins</a:t>
            </a:r>
          </a:p>
          <a:p>
            <a:pPr algn="l" rtl="0" fontAlgn="base"/>
            <a:r>
              <a:rPr lang="en-GB" sz="1200" b="0" i="0">
                <a:solidFill>
                  <a:srgbClr val="444444"/>
                </a:solidFill>
                <a:effectLst/>
                <a:latin typeface="Times New Roman" panose="02020603050405020304" pitchFamily="18" charset="0"/>
              </a:rPr>
              <a:t>​</a:t>
            </a:r>
            <a:endParaRPr lang="en-GB" b="0" i="0">
              <a:solidFill>
                <a:srgbClr val="444444"/>
              </a:solidFill>
              <a:effectLst/>
              <a:latin typeface="Calibri" panose="020F0502020204030204" pitchFamily="34" charset="0"/>
            </a:endParaRPr>
          </a:p>
          <a:p>
            <a:pPr algn="l" rtl="0" fontAlgn="base"/>
            <a:r>
              <a:rPr lang="en-US" sz="1200" b="1" i="0" u="none" strike="noStrike">
                <a:solidFill>
                  <a:srgbClr val="000000"/>
                </a:solidFill>
                <a:effectLst/>
                <a:latin typeface="Times New Roman" panose="02020603050405020304" pitchFamily="18" charset="0"/>
              </a:rPr>
              <a:t>Tutor to run through how to:</a:t>
            </a:r>
            <a:r>
              <a:rPr lang="en-US" sz="1200" b="0" i="0">
                <a:solidFill>
                  <a:srgbClr val="444444"/>
                </a:solidFill>
                <a:effectLst/>
                <a:latin typeface="Times New Roman" panose="02020603050405020304" pitchFamily="18" charset="0"/>
              </a:rPr>
              <a:t>​</a:t>
            </a:r>
            <a:endParaRPr lang="en-US" b="0" i="0">
              <a:solidFill>
                <a:srgbClr val="444444"/>
              </a:solidFill>
              <a:effectLst/>
              <a:latin typeface="Calibri" panose="020F0502020204030204" pitchFamily="34" charset="0"/>
            </a:endParaRPr>
          </a:p>
          <a:p>
            <a:pPr algn="l" rtl="0" fontAlgn="base">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 Mute/unmute – enable participants to unmute themselves and ask them to check if they can unmute themselves. Then ask them to stay on mute unless speaking</a:t>
            </a:r>
            <a:r>
              <a:rPr lang="en-US" sz="1200" b="0" i="0">
                <a:solidFill>
                  <a:srgbClr val="444444"/>
                </a:solidFill>
                <a:effectLst/>
                <a:latin typeface="Times New Roman" panose="02020603050405020304" pitchFamily="18" charset="0"/>
              </a:rPr>
              <a:t>​</a:t>
            </a:r>
            <a:endParaRPr lang="en-US" sz="12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 Put video on/off – Show participants how to keep video on/off and ask them to stay off at all times, unless requested to go on</a:t>
            </a:r>
            <a:r>
              <a:rPr lang="en-US" sz="1200" b="0" i="0">
                <a:solidFill>
                  <a:srgbClr val="444444"/>
                </a:solidFill>
                <a:effectLst/>
                <a:latin typeface="Times New Roman" panose="02020603050405020304" pitchFamily="18" charset="0"/>
              </a:rPr>
              <a:t>​</a:t>
            </a:r>
            <a:endParaRPr lang="en-US" sz="12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 Use chat feature – Show participants how to use the chat feature to message everyone and to message privately (if enabled). Ask participants to keep the chat box open at all times, so that they can answer facilitator Qs during discussions and ask their own questions to the facilitator</a:t>
            </a:r>
            <a:r>
              <a:rPr lang="en-US" sz="1200" b="0" i="0">
                <a:solidFill>
                  <a:srgbClr val="444444"/>
                </a:solidFill>
                <a:effectLst/>
                <a:latin typeface="Times New Roman" panose="02020603050405020304" pitchFamily="18" charset="0"/>
              </a:rPr>
              <a:t>​</a:t>
            </a:r>
            <a:endParaRPr lang="en-US" sz="12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 Ask and respond to Qs – Ask participants to be active and participate – by answering Qs, participating in discussions and asking Qs for a more enriched learning experience. They can ask Qs as they progress, but also ask learners to make notes of Qs they may want to ask later if the Q is not critical at this point</a:t>
            </a:r>
            <a:r>
              <a:rPr lang="en-US" sz="1200" b="0" i="0">
                <a:solidFill>
                  <a:srgbClr val="444444"/>
                </a:solidFill>
                <a:effectLst/>
                <a:latin typeface="Times New Roman" panose="02020603050405020304" pitchFamily="18" charset="0"/>
              </a:rPr>
              <a:t>​</a:t>
            </a:r>
            <a:endParaRPr lang="en-US" sz="12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 Use whiteboard features – Quickly show how they can use the Annotate feature when using whiteboards in class discussions and in breakout rooms</a:t>
            </a:r>
            <a:r>
              <a:rPr lang="en-US" sz="1200" b="0" i="0">
                <a:solidFill>
                  <a:srgbClr val="444444"/>
                </a:solidFill>
                <a:effectLst/>
                <a:latin typeface="Times New Roman" panose="02020603050405020304" pitchFamily="18" charset="0"/>
              </a:rPr>
              <a:t>​</a:t>
            </a:r>
            <a:endParaRPr lang="en-US" sz="12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 Participate in Breakout rooms – Explain what will happen with the breakout rooms – how to join, that video and audio features will work similarly, how to use the share screen option if required, and how to ask for help from the host</a:t>
            </a:r>
            <a:r>
              <a:rPr lang="en-US" sz="1200" b="0" i="0">
                <a:solidFill>
                  <a:srgbClr val="444444"/>
                </a:solidFill>
                <a:effectLst/>
                <a:latin typeface="Times New Roman" panose="02020603050405020304" pitchFamily="18" charset="0"/>
              </a:rPr>
              <a:t>​</a:t>
            </a:r>
            <a:endParaRPr lang="en-US" sz="1200" b="0" i="0">
              <a:solidFill>
                <a:srgbClr val="444444"/>
              </a:solidFill>
              <a:effectLst/>
              <a:latin typeface="Arial" panose="020B0604020202020204" pitchFamily="34" charset="0"/>
            </a:endParaRPr>
          </a:p>
          <a:p>
            <a:pPr algn="l" rtl="0" fontAlgn="base">
              <a:buFont typeface="Arial" panose="020B0604020202020204" pitchFamily="34" charset="0"/>
              <a:buNone/>
            </a:pPr>
            <a:endParaRPr lang="en-US" sz="1200" b="0" i="0">
              <a:solidFill>
                <a:srgbClr val="444444"/>
              </a:solidFill>
              <a:effectLst/>
              <a:latin typeface="Arial" panose="020B0604020202020204" pitchFamily="34" charset="0"/>
            </a:endParaRPr>
          </a:p>
          <a:p>
            <a:pPr algn="l" rtl="0" fontAlgn="base"/>
            <a:r>
              <a:rPr lang="en-US" sz="1200" b="0" i="0" u="none" strike="noStrike">
                <a:solidFill>
                  <a:srgbClr val="000000"/>
                </a:solidFill>
                <a:effectLst/>
                <a:latin typeface="Times New Roman" panose="02020603050405020304" pitchFamily="18" charset="0"/>
              </a:rPr>
              <a:t>Then, ask if anyone has any quick Qs on how to use Adobe Connect and other features (tech facilitator to answer these questions).</a:t>
            </a:r>
            <a:endParaRPr lang="en-US" b="0" i="0">
              <a:solidFill>
                <a:srgbClr val="444444"/>
              </a:solidFill>
              <a:effectLst/>
              <a:latin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cap="none" spc="0" normalizeH="0" baseline="0" noProof="0">
              <a:ln>
                <a:noFill/>
              </a:ln>
              <a:solidFill>
                <a:srgbClr val="000000"/>
              </a:solidFill>
              <a:effectLst/>
              <a:uLnTx/>
              <a:uFillTx/>
              <a:latin typeface="Times New Roman"/>
              <a:ea typeface="MS PGothic"/>
              <a:cs typeface="Times New Roman"/>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7</a:t>
            </a:fld>
            <a:endParaRPr lang="en-US"/>
          </a:p>
        </p:txBody>
      </p:sp>
    </p:spTree>
    <p:extLst>
      <p:ext uri="{BB962C8B-B14F-4D97-AF65-F5344CB8AC3E}">
        <p14:creationId xmlns:p14="http://schemas.microsoft.com/office/powerpoint/2010/main" val="139059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a:p>
        </p:txBody>
      </p:sp>
      <p:sp>
        <p:nvSpPr>
          <p:cNvPr id="4" name="Slide Number Placeholder 3"/>
          <p:cNvSpPr>
            <a:spLocks noGrp="1"/>
          </p:cNvSpPr>
          <p:nvPr>
            <p:ph type="sldNum" sz="quarter" idx="10"/>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E82B7B43-64F7-CE41-BCAC-E4E7B913F092}"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4157153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2B7B43-64F7-CE41-BCAC-E4E7B913F092}" type="slidenum">
              <a:rPr lang="en-US" smtClean="0"/>
              <a:t>10</a:t>
            </a:fld>
            <a:endParaRPr lang="en-US"/>
          </a:p>
        </p:txBody>
      </p:sp>
    </p:spTree>
    <p:extLst>
      <p:ext uri="{BB962C8B-B14F-4D97-AF65-F5344CB8AC3E}">
        <p14:creationId xmlns:p14="http://schemas.microsoft.com/office/powerpoint/2010/main" val="351756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2B7B43-64F7-CE41-BCAC-E4E7B913F092}" type="slidenum">
              <a:rPr lang="en-US" smtClean="0"/>
              <a:t>11</a:t>
            </a:fld>
            <a:endParaRPr lang="en-US"/>
          </a:p>
        </p:txBody>
      </p:sp>
    </p:spTree>
    <p:extLst>
      <p:ext uri="{BB962C8B-B14F-4D97-AF65-F5344CB8AC3E}">
        <p14:creationId xmlns:p14="http://schemas.microsoft.com/office/powerpoint/2010/main" val="426089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20</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2104492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Times New Roman"/>
                <a:ea typeface="MS PGothic"/>
                <a:cs typeface="Times New Roman"/>
              </a:rPr>
              <a:t>[Source image at a later date]</a:t>
            </a:r>
            <a:endParaRPr lang="en-GB"/>
          </a:p>
        </p:txBody>
      </p:sp>
      <p:sp>
        <p:nvSpPr>
          <p:cNvPr id="4" name="Slide Number Placeholder 3"/>
          <p:cNvSpPr>
            <a:spLocks noGrp="1"/>
          </p:cNvSpPr>
          <p:nvPr>
            <p:ph type="sldNum" sz="quarter" idx="10"/>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21</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284591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2.svg"/><Relationship Id="rId7" Type="http://schemas.openxmlformats.org/officeDocument/2006/relationships/image" Target="../media/image34.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35.svg"/></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Layouts/_rels/slideLayout10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1.sv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archapprentices.co.uk" TargetMode="External"/><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 Id="rId5" Type="http://schemas.openxmlformats.org/officeDocument/2006/relationships/image" Target="../media/image45.svg"/><Relationship Id="rId4"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0.svg"/><Relationship Id="rId7" Type="http://schemas.openxmlformats.org/officeDocument/2006/relationships/image" Target="../media/image55.sv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image" Target="../media/image10.png"/><Relationship Id="rId11" Type="http://schemas.openxmlformats.org/officeDocument/2006/relationships/image" Target="../media/image57.svg"/><Relationship Id="rId5" Type="http://schemas.openxmlformats.org/officeDocument/2006/relationships/image" Target="../media/image54.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56.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2.svg"/><Relationship Id="rId7" Type="http://schemas.openxmlformats.org/officeDocument/2006/relationships/image" Target="../media/image59.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18.png"/><Relationship Id="rId11" Type="http://schemas.openxmlformats.org/officeDocument/2006/relationships/image" Target="../media/image61.svg"/><Relationship Id="rId5" Type="http://schemas.openxmlformats.org/officeDocument/2006/relationships/image" Target="../media/image58.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60.svg"/></Relationships>
</file>

<file path=ppt/slideLayouts/_rels/slideLayout17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4.svg"/><Relationship Id="rId7" Type="http://schemas.openxmlformats.org/officeDocument/2006/relationships/image" Target="../media/image63.sv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26.png"/><Relationship Id="rId11" Type="http://schemas.openxmlformats.org/officeDocument/2006/relationships/image" Target="../media/image65.svg"/><Relationship Id="rId5" Type="http://schemas.openxmlformats.org/officeDocument/2006/relationships/image" Target="../media/image62.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64.svg"/></Relationships>
</file>

<file path=ppt/slideLayouts/_rels/slideLayout17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45.svg"/><Relationship Id="rId3" Type="http://schemas.openxmlformats.org/officeDocument/2006/relationships/image" Target="../media/image40.svg"/><Relationship Id="rId7" Type="http://schemas.openxmlformats.org/officeDocument/2006/relationships/image" Target="../media/image55.svg"/><Relationship Id="rId12"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image" Target="../media/image10.png"/><Relationship Id="rId11" Type="http://schemas.openxmlformats.org/officeDocument/2006/relationships/image" Target="../media/image57.svg"/><Relationship Id="rId5" Type="http://schemas.openxmlformats.org/officeDocument/2006/relationships/image" Target="../media/image54.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56.sv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61.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22.png"/><Relationship Id="rId5" Type="http://schemas.openxmlformats.org/officeDocument/2006/relationships/image" Target="../media/image60.svg"/><Relationship Id="rId4" Type="http://schemas.openxmlformats.org/officeDocument/2006/relationships/image" Target="../media/image20.png"/></Relationships>
</file>

<file path=ppt/slideLayouts/_rels/slideLayout17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4.svg"/><Relationship Id="rId7" Type="http://schemas.openxmlformats.org/officeDocument/2006/relationships/image" Target="../media/image63.sv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26.png"/><Relationship Id="rId11" Type="http://schemas.openxmlformats.org/officeDocument/2006/relationships/image" Target="../media/image65.svg"/><Relationship Id="rId5" Type="http://schemas.openxmlformats.org/officeDocument/2006/relationships/image" Target="../media/image62.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64.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2.svg"/><Relationship Id="rId5" Type="http://schemas.openxmlformats.org/officeDocument/2006/relationships/image" Target="../media/image11.sv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VADO_Cover_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0E8B42-9538-4D76-AE23-4D1F0967F07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077423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VADO_Divder_Green">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 umbrella&#10;&#10;Description automatically generated">
            <a:extLst>
              <a:ext uri="{FF2B5EF4-FFF2-40B4-BE49-F238E27FC236}">
                <a16:creationId xmlns:a16="http://schemas.microsoft.com/office/drawing/2014/main" id="{FBE06EF2-354D-4028-AF42-838B713262AF}"/>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35085313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VADO_Title_3Pictures_Indigo">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7296A21-BDEB-467D-8CF4-D955C911ED5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4" name="Graphic 7">
            <a:extLst>
              <a:ext uri="{FF2B5EF4-FFF2-40B4-BE49-F238E27FC236}">
                <a16:creationId xmlns:a16="http://schemas.microsoft.com/office/drawing/2014/main" id="{162F0708-63BF-4350-BADD-BF811214B74F}"/>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5" name="Freeform: Shape 34">
              <a:extLst>
                <a:ext uri="{FF2B5EF4-FFF2-40B4-BE49-F238E27FC236}">
                  <a16:creationId xmlns:a16="http://schemas.microsoft.com/office/drawing/2014/main" id="{6E9652E9-A97D-4271-84D8-7A60BADE1E8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6" name="Freeform: Shape 35">
              <a:extLst>
                <a:ext uri="{FF2B5EF4-FFF2-40B4-BE49-F238E27FC236}">
                  <a16:creationId xmlns:a16="http://schemas.microsoft.com/office/drawing/2014/main" id="{8F1C3DED-2A5F-4496-AA10-5F43C765FB6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7" name="Freeform: Shape 36">
              <a:extLst>
                <a:ext uri="{FF2B5EF4-FFF2-40B4-BE49-F238E27FC236}">
                  <a16:creationId xmlns:a16="http://schemas.microsoft.com/office/drawing/2014/main" id="{4FCDA263-9A9E-4376-8EC5-3937402FBAB3}"/>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8" name="Freeform: Shape 37">
              <a:extLst>
                <a:ext uri="{FF2B5EF4-FFF2-40B4-BE49-F238E27FC236}">
                  <a16:creationId xmlns:a16="http://schemas.microsoft.com/office/drawing/2014/main" id="{5C8CF4C5-E000-48DA-AC86-350E4CB8804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9" name="Freeform: Shape 38">
              <a:extLst>
                <a:ext uri="{FF2B5EF4-FFF2-40B4-BE49-F238E27FC236}">
                  <a16:creationId xmlns:a16="http://schemas.microsoft.com/office/drawing/2014/main" id="{C5FC267B-83B6-4956-A783-41FEFD91E85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97B8C135-8383-491A-BCFA-328BDBD92B7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2503182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VADO_Back_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A47666B-5377-4B96-B21A-CB2319A9EEE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6298867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VADO_Back_Indig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31788729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VADO_Back_Teal">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8704723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RCH_Back_Whi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pic>
        <p:nvPicPr>
          <p:cNvPr id="19" name="Graphic 18">
            <a:extLst>
              <a:ext uri="{FF2B5EF4-FFF2-40B4-BE49-F238E27FC236}">
                <a16:creationId xmlns:a16="http://schemas.microsoft.com/office/drawing/2014/main" id="{0691E88F-B47B-4ACE-962C-E0E60249E86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598858" y="3560323"/>
            <a:ext cx="2028118" cy="842400"/>
          </a:xfrm>
          <a:prstGeom prst="rect">
            <a:avLst/>
          </a:prstGeom>
        </p:spPr>
      </p:pic>
    </p:spTree>
    <p:extLst>
      <p:ext uri="{BB962C8B-B14F-4D97-AF65-F5344CB8AC3E}">
        <p14:creationId xmlns:p14="http://schemas.microsoft.com/office/powerpoint/2010/main" val="8135708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RCH_Back_Indig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grpSp>
        <p:nvGrpSpPr>
          <p:cNvPr id="16" name="Graphic 20">
            <a:extLst>
              <a:ext uri="{FF2B5EF4-FFF2-40B4-BE49-F238E27FC236}">
                <a16:creationId xmlns:a16="http://schemas.microsoft.com/office/drawing/2014/main" id="{1061EC45-2FDA-4110-9DD8-344D64F2B7DA}"/>
              </a:ext>
            </a:extLst>
          </p:cNvPr>
          <p:cNvGrpSpPr/>
          <p:nvPr/>
        </p:nvGrpSpPr>
        <p:grpSpPr>
          <a:xfrm>
            <a:off x="2598708" y="3560323"/>
            <a:ext cx="2028267" cy="841128"/>
            <a:chOff x="2598708" y="3560323"/>
            <a:chExt cx="2028267" cy="841128"/>
          </a:xfrm>
          <a:solidFill>
            <a:schemeClr val="accent1"/>
          </a:solidFill>
        </p:grpSpPr>
        <p:grpSp>
          <p:nvGrpSpPr>
            <p:cNvPr id="18" name="Graphic 20">
              <a:extLst>
                <a:ext uri="{FF2B5EF4-FFF2-40B4-BE49-F238E27FC236}">
                  <a16:creationId xmlns:a16="http://schemas.microsoft.com/office/drawing/2014/main" id="{1061EC45-2FDA-4110-9DD8-344D64F2B7DA}"/>
                </a:ext>
              </a:extLst>
            </p:cNvPr>
            <p:cNvGrpSpPr/>
            <p:nvPr/>
          </p:nvGrpSpPr>
          <p:grpSpPr>
            <a:xfrm>
              <a:off x="3413284" y="4160811"/>
              <a:ext cx="1213691" cy="151949"/>
              <a:chOff x="3413284" y="4160811"/>
              <a:chExt cx="1213691" cy="151949"/>
            </a:xfrm>
            <a:solidFill>
              <a:srgbClr val="463977"/>
            </a:solidFill>
          </p:grpSpPr>
          <p:sp>
            <p:nvSpPr>
              <p:cNvPr id="22" name="Freeform: Shape 21">
                <a:extLst>
                  <a:ext uri="{FF2B5EF4-FFF2-40B4-BE49-F238E27FC236}">
                    <a16:creationId xmlns:a16="http://schemas.microsoft.com/office/drawing/2014/main" id="{8B1EC717-2F65-4435-AA92-3435E25F4E4A}"/>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135033A-481F-4C28-BF15-A3E6F99ECB1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524239A-3B09-426F-9C91-FF418818DAEF}"/>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3F5DA8C0-5A84-490F-BC09-1945FAB71C90}"/>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B1405B1-1843-412A-BACF-E1C7B2C18E78}"/>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8F991C77-EF49-4C70-A38C-EFF0F7967E2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2E798D4-B29E-479F-BEFF-9C369EB3482C}"/>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0433EA4-E235-4F1B-A801-BF694227F16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5391356-0E4D-4D22-9063-9053D64D5AA3}"/>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83576B2-A791-4D96-BC52-3393BEFBB802}"/>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080BCD3-47F5-4BEC-B5EF-7AA1488482C5}"/>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F826A45-6F9E-4527-9646-87F2DDF749DE}"/>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DC10ADA1-904C-4060-8E01-67174CB8C21B}"/>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D1CB5917-FC31-4D99-A4B8-D5F8B31C4539}"/>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1D267679-5A15-47DA-8FC5-97765325242D}"/>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37" name="Graphic 20">
              <a:extLst>
                <a:ext uri="{FF2B5EF4-FFF2-40B4-BE49-F238E27FC236}">
                  <a16:creationId xmlns:a16="http://schemas.microsoft.com/office/drawing/2014/main" id="{1061EC45-2FDA-4110-9DD8-344D64F2B7DA}"/>
                </a:ext>
              </a:extLst>
            </p:cNvPr>
            <p:cNvGrpSpPr/>
            <p:nvPr/>
          </p:nvGrpSpPr>
          <p:grpSpPr>
            <a:xfrm>
              <a:off x="3413019" y="3680802"/>
              <a:ext cx="1209190" cy="420246"/>
              <a:chOff x="3413019" y="3680802"/>
              <a:chExt cx="1209190" cy="420246"/>
            </a:xfrm>
            <a:solidFill>
              <a:srgbClr val="463977"/>
            </a:solidFill>
          </p:grpSpPr>
          <p:sp>
            <p:nvSpPr>
              <p:cNvPr id="38" name="Freeform: Shape 37">
                <a:extLst>
                  <a:ext uri="{FF2B5EF4-FFF2-40B4-BE49-F238E27FC236}">
                    <a16:creationId xmlns:a16="http://schemas.microsoft.com/office/drawing/2014/main" id="{07FBD417-8A83-4968-96DF-37CACED4A518}"/>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EF10C53-D350-46EB-ADE3-A6E19D618EC7}"/>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6651A8D7-D45A-40F1-A477-C9875E3A4478}"/>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A2077B92-6E42-458A-A682-55C384104404}"/>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42" name="Freeform: Shape 41">
              <a:extLst>
                <a:ext uri="{FF2B5EF4-FFF2-40B4-BE49-F238E27FC236}">
                  <a16:creationId xmlns:a16="http://schemas.microsoft.com/office/drawing/2014/main" id="{670B1BD0-E5BC-445B-ADA7-3A58001121D2}"/>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a:p>
          </p:txBody>
        </p:sp>
      </p:grpSp>
    </p:spTree>
    <p:extLst>
      <p:ext uri="{BB962C8B-B14F-4D97-AF65-F5344CB8AC3E}">
        <p14:creationId xmlns:p14="http://schemas.microsoft.com/office/powerpoint/2010/main" val="243972492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RCH_Back_Teal">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grpSp>
        <p:nvGrpSpPr>
          <p:cNvPr id="21" name="Graphic 20">
            <a:extLst>
              <a:ext uri="{FF2B5EF4-FFF2-40B4-BE49-F238E27FC236}">
                <a16:creationId xmlns:a16="http://schemas.microsoft.com/office/drawing/2014/main" id="{EC198720-436F-43CD-96C9-B7A72F8BAA5C}"/>
              </a:ext>
            </a:extLst>
          </p:cNvPr>
          <p:cNvGrpSpPr/>
          <p:nvPr userDrawn="1"/>
        </p:nvGrpSpPr>
        <p:grpSpPr>
          <a:xfrm>
            <a:off x="2598708" y="3560323"/>
            <a:ext cx="2028267" cy="841128"/>
            <a:chOff x="2598708" y="3560323"/>
            <a:chExt cx="2028267" cy="841128"/>
          </a:xfrm>
          <a:solidFill>
            <a:schemeClr val="accent1"/>
          </a:solidFill>
        </p:grpSpPr>
        <p:grpSp>
          <p:nvGrpSpPr>
            <p:cNvPr id="22" name="Graphic 20">
              <a:extLst>
                <a:ext uri="{FF2B5EF4-FFF2-40B4-BE49-F238E27FC236}">
                  <a16:creationId xmlns:a16="http://schemas.microsoft.com/office/drawing/2014/main" id="{9DDB9C7F-7B46-4763-8E61-E4B5D72F735D}"/>
                </a:ext>
              </a:extLst>
            </p:cNvPr>
            <p:cNvGrpSpPr/>
            <p:nvPr/>
          </p:nvGrpSpPr>
          <p:grpSpPr>
            <a:xfrm>
              <a:off x="3413284" y="4160811"/>
              <a:ext cx="1213691" cy="151949"/>
              <a:chOff x="3413284" y="4160811"/>
              <a:chExt cx="1213691" cy="151949"/>
            </a:xfrm>
            <a:solidFill>
              <a:srgbClr val="463977"/>
            </a:solidFill>
          </p:grpSpPr>
          <p:sp>
            <p:nvSpPr>
              <p:cNvPr id="29" name="Freeform: Shape 28">
                <a:extLst>
                  <a:ext uri="{FF2B5EF4-FFF2-40B4-BE49-F238E27FC236}">
                    <a16:creationId xmlns:a16="http://schemas.microsoft.com/office/drawing/2014/main" id="{931F2307-9DED-4624-BBB4-F5A032CC3998}"/>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C2B2736-A6D8-4BCD-ABFE-1218603EF978}"/>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0666A2CA-65A7-4927-A2A4-5A2FD22E18D9}"/>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4142723-FC4B-4734-A18E-748DA17D80B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4B2D0500-47BE-423D-888E-690626512870}"/>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B0A3E969-CDDF-4F9A-ADA0-8CBBEE6EC2B8}"/>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B4B714F-CCDD-4046-B22D-AF34F17B4CE6}"/>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CC78352E-5A4B-4518-850E-8D2B5DB13400}"/>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B28C2AE-3CD8-4A5F-9BC8-B3B8749014EE}"/>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D7FB079F-2DB6-4AB4-9419-C78AD5A6DB2C}"/>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C653FF9-F017-453E-8989-4839245787E3}"/>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2BA96BD-FC1F-4B93-9177-BDDCD24282CA}"/>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3028A84B-BB13-4CCD-972B-957A5798BE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78E9110-DEEE-4C19-83E7-33B1E90CBAD6}"/>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E12BF6D7-BAAB-4B17-BAEC-E7D901E7C879}"/>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23" name="Graphic 20">
              <a:extLst>
                <a:ext uri="{FF2B5EF4-FFF2-40B4-BE49-F238E27FC236}">
                  <a16:creationId xmlns:a16="http://schemas.microsoft.com/office/drawing/2014/main" id="{E3E1B8F4-32A7-42ED-8DCB-F4615681DEA3}"/>
                </a:ext>
              </a:extLst>
            </p:cNvPr>
            <p:cNvGrpSpPr/>
            <p:nvPr/>
          </p:nvGrpSpPr>
          <p:grpSpPr>
            <a:xfrm>
              <a:off x="3413019" y="3680802"/>
              <a:ext cx="1209190" cy="420246"/>
              <a:chOff x="3413019" y="3680802"/>
              <a:chExt cx="1209190" cy="420246"/>
            </a:xfrm>
            <a:solidFill>
              <a:srgbClr val="463977"/>
            </a:solidFill>
          </p:grpSpPr>
          <p:sp>
            <p:nvSpPr>
              <p:cNvPr id="25" name="Freeform: Shape 24">
                <a:extLst>
                  <a:ext uri="{FF2B5EF4-FFF2-40B4-BE49-F238E27FC236}">
                    <a16:creationId xmlns:a16="http://schemas.microsoft.com/office/drawing/2014/main" id="{7413B895-6409-49CD-B380-6FEA434E4F7F}"/>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7F15060-E359-4389-B036-C30F4926447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B7D4D456-6651-40AB-9217-FE945E9358C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9ED1AE49-F9E0-4B29-8606-17B6C217D6CE}"/>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24" name="Freeform: Shape 23">
              <a:extLst>
                <a:ext uri="{FF2B5EF4-FFF2-40B4-BE49-F238E27FC236}">
                  <a16:creationId xmlns:a16="http://schemas.microsoft.com/office/drawing/2014/main" id="{DC56889D-ABE7-4E7B-8149-C37EE20B3199}"/>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a:p>
          </p:txBody>
        </p:sp>
      </p:grpSp>
      <p:grpSp>
        <p:nvGrpSpPr>
          <p:cNvPr id="44" name="Graphic 7">
            <a:extLst>
              <a:ext uri="{FF2B5EF4-FFF2-40B4-BE49-F238E27FC236}">
                <a16:creationId xmlns:a16="http://schemas.microsoft.com/office/drawing/2014/main" id="{03973DB6-6ACA-421F-B715-27C988B7D865}"/>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5" name="Freeform: Shape 44">
              <a:extLst>
                <a:ext uri="{FF2B5EF4-FFF2-40B4-BE49-F238E27FC236}">
                  <a16:creationId xmlns:a16="http://schemas.microsoft.com/office/drawing/2014/main" id="{DD019F70-4903-4DCE-965C-41BA305ABA0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6" name="Freeform: Shape 45">
              <a:extLst>
                <a:ext uri="{FF2B5EF4-FFF2-40B4-BE49-F238E27FC236}">
                  <a16:creationId xmlns:a16="http://schemas.microsoft.com/office/drawing/2014/main" id="{E0E003A8-7451-42E7-9441-5FBF68148CE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59F1983B-B286-47E3-AD06-BCFFF0C8A0D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B3511B1E-0B2A-4478-9223-E7D98C63C19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219AE8E3-D549-4383-B3B0-D05067979BB9}"/>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5F1E00EE-B57A-47B9-A6A5-A64DD7280E4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93557057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VADO_Primary_Logo">
    <p:bg>
      <p:bgRef idx="1001">
        <a:schemeClr val="bg1"/>
      </p:bgRef>
    </p:bg>
    <p:spTree>
      <p:nvGrpSpPr>
        <p:cNvPr id="1" name=""/>
        <p:cNvGrpSpPr/>
        <p:nvPr/>
      </p:nvGrpSpPr>
      <p:grpSpPr>
        <a:xfrm>
          <a:off x="0" y="0"/>
          <a:ext cx="0" cy="0"/>
          <a:chOff x="0" y="0"/>
          <a:chExt cx="0" cy="0"/>
        </a:xfrm>
      </p:grpSpPr>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236578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VADO_Secondary_Logo">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55EBB6-9492-0D47-9904-8667E9E4E9AD}"/>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799184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VADO_Stamp">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55EBB6-9492-0D47-9904-8667E9E4E9AD}"/>
              </a:ext>
            </a:extLst>
          </p:cNvPr>
          <p:cNvSpPr/>
          <p:nvPr userDrawn="1"/>
        </p:nvSpPr>
        <p:spPr>
          <a:xfrm>
            <a:off x="0" y="0"/>
            <a:ext cx="12192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875544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VADO_Divider_Purp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10;&#10;Description automatically generated">
            <a:extLst>
              <a:ext uri="{FF2B5EF4-FFF2-40B4-BE49-F238E27FC236}">
                <a16:creationId xmlns:a16="http://schemas.microsoft.com/office/drawing/2014/main" id="{6D9B6E85-BEA4-4A9C-B876-C939A0B42E99}"/>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36946034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Shape 14"/>
          <p:cNvSpPr/>
          <p:nvPr userDrawn="1"/>
        </p:nvSpPr>
        <p:spPr>
          <a:xfrm>
            <a:off x="1823438" y="4452729"/>
            <a:ext cx="10035751" cy="2027584"/>
          </a:xfrm>
          <a:prstGeom prst="rect">
            <a:avLst/>
          </a:prstGeom>
          <a:solidFill>
            <a:schemeClr val="bg1">
              <a:alpha val="65000"/>
            </a:schemeClr>
          </a:solidFill>
          <a:ln w="12700">
            <a:miter lim="400000"/>
          </a:ln>
          <a:extLst>
            <a:ext uri="{C572A759-6A51-4108-AA02-DFA0A04FC94B}">
              <ma14:wrappingTextBoxFlag xmlns:ma14="http://schemas.microsoft.com/office/mac/drawingml/2011/main" xmlns="" val="1"/>
            </a:ext>
          </a:extLst>
        </p:spPr>
        <p:txBody>
          <a:bodyPr lIns="0" tIns="0" rIns="0" bIns="0" anchor="b">
            <a:normAutofit/>
          </a:bodyPr>
          <a:lstStyle/>
          <a:p>
            <a:pPr lvl="0" algn="r">
              <a:defRPr sz="1800" b="0">
                <a:solidFill>
                  <a:srgbClr val="000000"/>
                </a:solidFill>
              </a:defRPr>
            </a:pPr>
            <a:endParaRPr lang="en-GB" sz="3500" b="1">
              <a:latin typeface="Calibri" panose="020F0502020204030204" pitchFamily="34" charset="0"/>
              <a:ea typeface="Helvetica"/>
              <a:cs typeface="Helvetica"/>
              <a:sym typeface="Helvetica"/>
            </a:endParaRPr>
          </a:p>
          <a:p>
            <a:pPr lvl="0" algn="r">
              <a:defRPr sz="1800" b="0">
                <a:solidFill>
                  <a:srgbClr val="000000"/>
                </a:solidFill>
              </a:defRPr>
            </a:pPr>
            <a:endParaRPr sz="3200" b="1">
              <a:solidFill>
                <a:srgbClr val="E4710A"/>
              </a:solidFill>
              <a:latin typeface="Calibri" panose="020F0502020204030204" pitchFamily="34" charset="0"/>
              <a:ea typeface="Helvetica"/>
              <a:cs typeface="Helvetica"/>
              <a:sym typeface="Helvetica"/>
            </a:endParaRPr>
          </a:p>
          <a:p>
            <a:pPr lvl="0" algn="r">
              <a:defRPr sz="1800" b="0">
                <a:solidFill>
                  <a:srgbClr val="000000"/>
                </a:solidFill>
              </a:defRPr>
            </a:pPr>
            <a:endParaRPr sz="600">
              <a:latin typeface="Myriad Pro Semibold"/>
              <a:ea typeface="Myriad Pro Semibold"/>
              <a:cs typeface="Myriad Pro Semibold"/>
              <a:sym typeface="Myriad Pro Semibold"/>
            </a:endParaRPr>
          </a:p>
          <a:p>
            <a:pPr lvl="0" algn="r">
              <a:defRPr sz="1800" b="0">
                <a:solidFill>
                  <a:srgbClr val="000000"/>
                </a:solidFill>
              </a:defRPr>
            </a:pPr>
            <a:r>
              <a:rPr lang="en-GB" sz="1100">
                <a:latin typeface="Helvetica"/>
                <a:ea typeface="Helvetica"/>
                <a:cs typeface="Helvetica"/>
                <a:sym typeface="Helvetica"/>
              </a:rPr>
              <a:t>Arch combines young talent with great employers to create valuable and productive employees in IT and Digital jobs.</a:t>
            </a:r>
            <a:endParaRPr sz="1100">
              <a:latin typeface="Helvetica"/>
              <a:ea typeface="Helvetica"/>
              <a:cs typeface="Helvetica"/>
              <a:sym typeface="Helvetica"/>
            </a:endParaRPr>
          </a:p>
          <a:p>
            <a:pPr lvl="0" algn="r">
              <a:defRPr sz="1800" b="0">
                <a:solidFill>
                  <a:srgbClr val="000000"/>
                </a:solidFill>
              </a:defRPr>
            </a:pPr>
            <a:endParaRPr sz="700" b="1">
              <a:latin typeface="Helvetica"/>
              <a:ea typeface="Helvetica"/>
              <a:cs typeface="Helvetica"/>
              <a:sym typeface="Helvetica"/>
            </a:endParaRPr>
          </a:p>
          <a:p>
            <a:pPr lvl="0" algn="r">
              <a:defRPr sz="1800" b="0">
                <a:solidFill>
                  <a:srgbClr val="000000"/>
                </a:solidFill>
              </a:defRPr>
            </a:pPr>
            <a:r>
              <a:rPr lang="en-GB" sz="800">
                <a:solidFill>
                  <a:srgbClr val="53585F"/>
                </a:solidFill>
                <a:latin typeface="+mn-lt"/>
                <a:ea typeface="+mn-ea"/>
                <a:sym typeface="Helvetica Light"/>
              </a:rPr>
              <a:t>80 Wood Lane, Building D, I-Hub, London, W12 0BZ</a:t>
            </a:r>
          </a:p>
          <a:p>
            <a:pPr lvl="0" algn="r">
              <a:defRPr sz="1800" b="0">
                <a:solidFill>
                  <a:srgbClr val="000000"/>
                </a:solidFill>
              </a:defRPr>
            </a:pPr>
            <a:r>
              <a:rPr lang="en-GB" sz="800">
                <a:solidFill>
                  <a:srgbClr val="53585F"/>
                </a:solidFill>
                <a:latin typeface="+mn-lt"/>
                <a:ea typeface="+mn-ea"/>
                <a:sym typeface="Helvetica Light"/>
              </a:rPr>
              <a:t>020 8080 6482</a:t>
            </a:r>
            <a:r>
              <a:rPr sz="800">
                <a:solidFill>
                  <a:srgbClr val="53585F"/>
                </a:solidFill>
                <a:latin typeface="+mn-lt"/>
                <a:ea typeface="+mn-ea"/>
                <a:sym typeface="Helvetica Light"/>
              </a:rPr>
              <a:t>    careers@archapprentices.co.uk   </a:t>
            </a:r>
            <a:r>
              <a:rPr sz="800" u="sng">
                <a:solidFill>
                  <a:srgbClr val="53585F"/>
                </a:solidFill>
                <a:latin typeface="+mn-lt"/>
                <a:ea typeface="+mn-ea"/>
                <a:sym typeface="Helvetica Light"/>
                <a:hlinkClick r:id="rId2"/>
              </a:rPr>
              <a:t>www.archapprentices.co.uk</a:t>
            </a:r>
            <a:endParaRPr sz="800">
              <a:solidFill>
                <a:srgbClr val="53585F"/>
              </a:solidFill>
              <a:latin typeface="+mn-lt"/>
              <a:ea typeface="+mn-ea"/>
              <a:sym typeface="Helvetica Light"/>
            </a:endParaRPr>
          </a:p>
          <a:p>
            <a:pPr lvl="0" algn="r">
              <a:defRPr sz="1800" b="0">
                <a:solidFill>
                  <a:srgbClr val="000000"/>
                </a:solidFill>
              </a:defRPr>
            </a:pPr>
            <a:endParaRPr sz="800">
              <a:solidFill>
                <a:srgbClr val="53585F"/>
              </a:solidFill>
              <a:latin typeface="+mn-lt"/>
              <a:ea typeface="+mn-ea"/>
              <a:sym typeface="Helvetica Light"/>
            </a:endParaRPr>
          </a:p>
          <a:p>
            <a:pPr lvl="0" algn="r">
              <a:defRPr sz="1800" b="0">
                <a:solidFill>
                  <a:srgbClr val="000000"/>
                </a:solidFill>
              </a:defRPr>
            </a:pPr>
            <a:r>
              <a:rPr sz="800">
                <a:solidFill>
                  <a:srgbClr val="53585F"/>
                </a:solidFill>
                <a:latin typeface="+mn-lt"/>
                <a:ea typeface="+mn-ea"/>
                <a:sym typeface="Helvetica Light"/>
              </a:rPr>
              <a:t>© </a:t>
            </a:r>
            <a:r>
              <a:rPr lang="en-GB" sz="800">
                <a:solidFill>
                  <a:srgbClr val="53585F"/>
                </a:solidFill>
                <a:latin typeface="+mn-lt"/>
                <a:ea typeface="+mn-ea"/>
                <a:sym typeface="Helvetica Light"/>
              </a:rPr>
              <a:t>Arch Apprentices</a:t>
            </a:r>
            <a:r>
              <a:rPr sz="800">
                <a:solidFill>
                  <a:srgbClr val="53585F"/>
                </a:solidFill>
                <a:latin typeface="+mn-lt"/>
                <a:ea typeface="+mn-ea"/>
                <a:sym typeface="Helvetica Light"/>
              </a:rPr>
              <a:t> 201</a:t>
            </a:r>
            <a:r>
              <a:rPr lang="en-GB" sz="800">
                <a:solidFill>
                  <a:srgbClr val="53585F"/>
                </a:solidFill>
                <a:latin typeface="+mn-lt"/>
                <a:ea typeface="+mn-ea"/>
                <a:sym typeface="Helvetica Light"/>
              </a:rPr>
              <a:t>8</a:t>
            </a:r>
            <a:r>
              <a:rPr sz="800">
                <a:solidFill>
                  <a:srgbClr val="53585F"/>
                </a:solidFill>
                <a:latin typeface="+mn-lt"/>
                <a:ea typeface="+mn-ea"/>
                <a:sym typeface="Helvetica Light"/>
              </a:rPr>
              <a:t>. Commercial-in-confidence</a:t>
            </a:r>
            <a:r>
              <a:rPr sz="700">
                <a:solidFill>
                  <a:srgbClr val="53585F"/>
                </a:solidFill>
                <a:latin typeface="+mn-lt"/>
                <a:ea typeface="+mn-ea"/>
                <a:sym typeface="Helvetica Light"/>
              </a:rPr>
              <a:t>. </a:t>
            </a:r>
          </a:p>
        </p:txBody>
      </p:sp>
      <p:sp>
        <p:nvSpPr>
          <p:cNvPr id="7" name="Text Placeholder 6"/>
          <p:cNvSpPr>
            <a:spLocks noGrp="1"/>
          </p:cNvSpPr>
          <p:nvPr>
            <p:ph type="body" sz="quarter" idx="10" hasCustomPrompt="1"/>
          </p:nvPr>
        </p:nvSpPr>
        <p:spPr>
          <a:xfrm>
            <a:off x="1822452" y="4479712"/>
            <a:ext cx="10037233" cy="542855"/>
          </a:xfrm>
        </p:spPr>
        <p:txBody>
          <a:bodyPr/>
          <a:lstStyle>
            <a:lvl1pPr marL="0" indent="0" algn="r">
              <a:buNone/>
              <a:defRPr sz="3600" b="1"/>
            </a:lvl1pPr>
          </a:lstStyle>
          <a:p>
            <a:pPr lvl="0"/>
            <a:r>
              <a:rPr lang="en-US"/>
              <a:t>Edit Heading Text</a:t>
            </a:r>
          </a:p>
          <a:p>
            <a:pPr lvl="0"/>
            <a:endParaRPr lang="en-US"/>
          </a:p>
        </p:txBody>
      </p:sp>
      <p:sp>
        <p:nvSpPr>
          <p:cNvPr id="10" name="Text Placeholder 6"/>
          <p:cNvSpPr>
            <a:spLocks noGrp="1"/>
          </p:cNvSpPr>
          <p:nvPr>
            <p:ph type="body" sz="quarter" idx="11" hasCustomPrompt="1"/>
          </p:nvPr>
        </p:nvSpPr>
        <p:spPr>
          <a:xfrm>
            <a:off x="1848958" y="5095937"/>
            <a:ext cx="10037233" cy="542855"/>
          </a:xfrm>
        </p:spPr>
        <p:txBody>
          <a:bodyPr/>
          <a:lstStyle>
            <a:lvl1pPr marL="0" indent="0" algn="r">
              <a:buNone/>
              <a:defRPr sz="3200" b="1">
                <a:solidFill>
                  <a:srgbClr val="E4710A"/>
                </a:solidFill>
              </a:defRPr>
            </a:lvl1pPr>
          </a:lstStyle>
          <a:p>
            <a:pPr lvl="0"/>
            <a:r>
              <a:rPr lang="en-US"/>
              <a:t>Edit Sub-Heading Text</a:t>
            </a:r>
          </a:p>
          <a:p>
            <a:pPr lvl="0"/>
            <a:endParaRPr lang="en-US"/>
          </a:p>
        </p:txBody>
      </p:sp>
      <p:pic>
        <p:nvPicPr>
          <p:cNvPr id="2" name="Picture 1"/>
          <p:cNvPicPr>
            <a:picLocks noChangeAspect="1"/>
          </p:cNvPicPr>
          <p:nvPr userDrawn="1"/>
        </p:nvPicPr>
        <p:blipFill>
          <a:blip r:embed="rId3"/>
          <a:stretch>
            <a:fillRect/>
          </a:stretch>
        </p:blipFill>
        <p:spPr>
          <a:xfrm>
            <a:off x="-4040759" y="-5863477"/>
            <a:ext cx="14876260" cy="14165405"/>
          </a:xfrm>
          <a:prstGeom prst="rect">
            <a:avLst/>
          </a:prstGeom>
        </p:spPr>
      </p:pic>
    </p:spTree>
    <p:extLst>
      <p:ext uri="{BB962C8B-B14F-4D97-AF65-F5344CB8AC3E}">
        <p14:creationId xmlns:p14="http://schemas.microsoft.com/office/powerpoint/2010/main" val="2755581484"/>
      </p:ext>
    </p:extLst>
  </p:cSld>
  <p:clrMapOvr>
    <a:masterClrMapping/>
  </p:clrMapOvr>
  <p:transition>
    <p:fade thruBlk="1"/>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508000" y="381000"/>
            <a:ext cx="10972800" cy="609600"/>
          </a:xfr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4130860469"/>
      </p:ext>
    </p:extLst>
  </p:cSld>
  <p:clrMapOvr>
    <a:masterClrMapping/>
  </p:clrMapOvr>
  <p:transition>
    <p:fade thruBlk="1"/>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508000" y="381000"/>
            <a:ext cx="10972800" cy="609600"/>
          </a:xfr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2024322186"/>
      </p:ext>
    </p:extLst>
  </p:cSld>
  <p:clrMapOvr>
    <a:masterClrMapping/>
  </p:clrMapOvr>
  <p:transition>
    <p:fade thruBlk="1"/>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4417" y="4406901"/>
            <a:ext cx="10363200" cy="1362075"/>
          </a:xfrm>
        </p:spPr>
        <p:txBody>
          <a:bodyPr anchor="t"/>
          <a:lstStyle>
            <a:lvl1pPr algn="l">
              <a:defRPr sz="4000" b="1" cap="all">
                <a:solidFill>
                  <a:srgbClr val="453878"/>
                </a:solidFill>
              </a:defRPr>
            </a:lvl1pPr>
          </a:lstStyle>
          <a:p>
            <a:r>
              <a:rPr lang="en-GB"/>
              <a:t>Click to edit Master title style</a:t>
            </a:r>
            <a:endParaRPr lang="en-US"/>
          </a:p>
        </p:txBody>
      </p:sp>
      <p:sp>
        <p:nvSpPr>
          <p:cNvPr id="3" name="Text Placeholder 2"/>
          <p:cNvSpPr>
            <a:spLocks noGrp="1"/>
          </p:cNvSpPr>
          <p:nvPr>
            <p:ph type="body" idx="1"/>
          </p:nvPr>
        </p:nvSpPr>
        <p:spPr>
          <a:xfrm>
            <a:off x="62441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1347094788"/>
      </p:ext>
    </p:extLst>
  </p:cSld>
  <p:clrMapOvr>
    <a:masterClrMapping/>
  </p:clrMapOvr>
  <p:transition>
    <p:fade thruBlk="1"/>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53878"/>
                </a:solidFill>
              </a:defRPr>
            </a:lvl1pPr>
          </a:lstStyle>
          <a:p>
            <a:r>
              <a:rPr lang="en-GB"/>
              <a:t>Click to edit Master title style</a:t>
            </a:r>
            <a:endParaRPr lang="en-US"/>
          </a:p>
        </p:txBody>
      </p:sp>
      <p:sp>
        <p:nvSpPr>
          <p:cNvPr id="3" name="Content Placeholder 2"/>
          <p:cNvSpPr>
            <a:spLocks noGrp="1"/>
          </p:cNvSpPr>
          <p:nvPr>
            <p:ph sz="half" idx="1"/>
          </p:nvPr>
        </p:nvSpPr>
        <p:spPr>
          <a:xfrm>
            <a:off x="508000" y="1236664"/>
            <a:ext cx="5384800" cy="4929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096000" y="1236664"/>
            <a:ext cx="5384800" cy="4929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01908453"/>
      </p:ext>
    </p:extLst>
  </p:cSld>
  <p:clrMapOvr>
    <a:masterClrMapping/>
  </p:clrMapOvr>
  <p:transition>
    <p:fade thruBlk="1"/>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1"/>
          <p:cNvSpPr>
            <a:spLocks noGrp="1"/>
          </p:cNvSpPr>
          <p:nvPr>
            <p:ph type="title"/>
          </p:nvPr>
        </p:nvSpPr>
        <p:spPr>
          <a:xfrm>
            <a:off x="508000" y="381000"/>
            <a:ext cx="10972800" cy="609600"/>
          </a:xfr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3859787438"/>
      </p:ext>
    </p:extLst>
  </p:cSld>
  <p:clrMapOvr>
    <a:masterClrMapping/>
  </p:clrMapOvr>
  <p:transition>
    <p:fade thruBlk="1"/>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2382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1244601"/>
            <a:ext cx="6815667" cy="4881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2400301"/>
            <a:ext cx="4011084" cy="3725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440032439"/>
      </p:ext>
    </p:extLst>
  </p:cSld>
  <p:clrMapOvr>
    <a:masterClrMapping/>
  </p:clrMapOvr>
  <p:transition>
    <p:fade thruBlk="1"/>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584" y="47625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645584" y="5746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45584" y="53292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1559840718"/>
      </p:ext>
    </p:extLst>
  </p:cSld>
  <p:clrMapOvr>
    <a:masterClrMapping/>
  </p:clrMapOvr>
  <p:transition>
    <p:fade thruBlk="1"/>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a:extLst>
              <a:ext uri="{28A0092B-C50C-407E-A947-70E740481C1C}">
                <a14:useLocalDpi xmlns:a14="http://schemas.microsoft.com/office/drawing/2010/main" val="0"/>
              </a:ext>
            </a:extLst>
          </a:blip>
          <a:srcRect l="17020" t="38518" r="15475" b="38519"/>
          <a:stretch>
            <a:fillRect/>
          </a:stretch>
        </p:blipFill>
        <p:spPr bwMode="auto">
          <a:xfrm>
            <a:off x="9370484" y="339726"/>
            <a:ext cx="245533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hart Placeholder 3"/>
          <p:cNvSpPr>
            <a:spLocks noGrp="1"/>
          </p:cNvSpPr>
          <p:nvPr>
            <p:ph type="chart" sz="quarter" idx="10"/>
          </p:nvPr>
        </p:nvSpPr>
        <p:spPr>
          <a:xfrm>
            <a:off x="541867" y="1292225"/>
            <a:ext cx="11283951" cy="4745038"/>
          </a:xfrm>
        </p:spPr>
        <p:txBody>
          <a:bodyPr/>
          <a:lstStyle/>
          <a:p>
            <a:endParaRPr lang="en-GB"/>
          </a:p>
        </p:txBody>
      </p:sp>
      <p:sp>
        <p:nvSpPr>
          <p:cNvPr id="5" name="Title 1"/>
          <p:cNvSpPr>
            <a:spLocks noGrp="1"/>
          </p:cNvSpPr>
          <p:nvPr>
            <p:ph type="title"/>
          </p:nvPr>
        </p:nvSpPr>
        <p:spPr>
          <a:xfrm>
            <a:off x="508000" y="381000"/>
            <a:ext cx="10972800" cy="609600"/>
          </a:xfr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392582683"/>
      </p:ext>
    </p:extLst>
  </p:cSld>
  <p:clrMapOvr>
    <a:masterClrMapping/>
  </p:clrMapOvr>
  <p:transition>
    <p:fade thruBlk="1"/>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508000" y="381000"/>
            <a:ext cx="10972800" cy="609600"/>
          </a:xfr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3300438753"/>
      </p:ext>
    </p:extLst>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VADO_Divider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10;&#10;Description automatically generated">
            <a:extLst>
              <a:ext uri="{FF2B5EF4-FFF2-40B4-BE49-F238E27FC236}">
                <a16:creationId xmlns:a16="http://schemas.microsoft.com/office/drawing/2014/main" id="{6D9B6E85-BEA4-4A9C-B876-C939A0B42E99}"/>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30165577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39700"/>
            <a:ext cx="2743200" cy="602615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8000" y="139700"/>
            <a:ext cx="8026400" cy="60261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21116231"/>
      </p:ext>
    </p:extLst>
  </p:cSld>
  <p:clrMapOvr>
    <a:masterClrMapping/>
  </p:clrMapOvr>
  <p:transition>
    <p:fade thruBlk="1"/>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rgbClr val="453878"/>
                </a:solidFill>
              </a:defRPr>
            </a:lvl1p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415F71DA-C400-4EA2-A7D5-42FCA51AA2E6}" type="datetimeFigureOut">
              <a:rPr lang="en-GB" smtClean="0"/>
              <a:t>24/01/2022</a:t>
            </a:fld>
            <a:endParaRPr lang="en-GB"/>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E630599-4774-4C01-8A70-214C0F8FAD3E}" type="slidenum">
              <a:rPr lang="en-GB" smtClean="0"/>
              <a:t>‹#›</a:t>
            </a:fld>
            <a:endParaRPr lang="en-GB"/>
          </a:p>
        </p:txBody>
      </p:sp>
    </p:spTree>
    <p:extLst>
      <p:ext uri="{BB962C8B-B14F-4D97-AF65-F5344CB8AC3E}">
        <p14:creationId xmlns:p14="http://schemas.microsoft.com/office/powerpoint/2010/main" val="30386735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Any Questions">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29958" y="543028"/>
            <a:ext cx="7045050" cy="5697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Freeform 13"/>
          <p:cNvSpPr>
            <a:spLocks/>
          </p:cNvSpPr>
          <p:nvPr userDrawn="1"/>
        </p:nvSpPr>
        <p:spPr bwMode="auto">
          <a:xfrm>
            <a:off x="520238" y="743437"/>
            <a:ext cx="3211027" cy="4837958"/>
          </a:xfrm>
          <a:custGeom>
            <a:avLst/>
            <a:gdLst>
              <a:gd name="T0" fmla="*/ 0 w 2547"/>
              <a:gd name="T1" fmla="*/ 0 h 5405"/>
              <a:gd name="T2" fmla="*/ 1885950 w 2547"/>
              <a:gd name="T3" fmla="*/ 0 h 5405"/>
              <a:gd name="T4" fmla="*/ 2743200 w 2547"/>
              <a:gd name="T5" fmla="*/ 857250 h 5405"/>
              <a:gd name="T6" fmla="*/ 2743200 w 2547"/>
              <a:gd name="T7" fmla="*/ 6678612 h 5405"/>
              <a:gd name="T8" fmla="*/ 0 w 2547"/>
              <a:gd name="T9" fmla="*/ 6678612 h 5405"/>
              <a:gd name="T10" fmla="*/ 0 w 2547"/>
              <a:gd name="T11" fmla="*/ 0 h 54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47" h="5405">
                <a:moveTo>
                  <a:pt x="0" y="5405"/>
                </a:moveTo>
                <a:lnTo>
                  <a:pt x="1749" y="5405"/>
                </a:lnTo>
                <a:lnTo>
                  <a:pt x="2547" y="4558"/>
                </a:lnTo>
                <a:lnTo>
                  <a:pt x="2544" y="0"/>
                </a:lnTo>
                <a:lnTo>
                  <a:pt x="0" y="0"/>
                </a:lnTo>
                <a:lnTo>
                  <a:pt x="0" y="5405"/>
                </a:lnTo>
                <a:close/>
              </a:path>
            </a:pathLst>
          </a:custGeom>
          <a:solidFill>
            <a:srgbClr val="E4710A"/>
          </a:solidFill>
          <a:ln w="9525" cap="flat" cmpd="sng" algn="ctr">
            <a:noFill/>
            <a:prstDash val="solid"/>
            <a:round/>
            <a:headEnd type="none" w="med" len="med"/>
            <a:tailEnd type="none" w="med" len="med"/>
          </a:ln>
          <a:effectLst>
            <a:glow rad="63500">
              <a:schemeClr val="accent1">
                <a:satMod val="175000"/>
                <a:alpha val="40000"/>
              </a:schemeClr>
            </a:glow>
          </a:effectLst>
        </p:spPr>
        <p:txBody>
          <a:bodyPr wrap="none" anchor="ctr"/>
          <a:lstStyle/>
          <a:p>
            <a:pPr>
              <a:defRPr/>
            </a:pPr>
            <a:endParaRPr lang="en-GB" sz="1800" b="1">
              <a:solidFill>
                <a:schemeClr val="bg1"/>
              </a:solidFill>
              <a:latin typeface="Trebuchet MS" pitchFamily="34" charset="0"/>
              <a:cs typeface="Arial" charset="0"/>
            </a:endParaRPr>
          </a:p>
        </p:txBody>
      </p:sp>
      <p:grpSp>
        <p:nvGrpSpPr>
          <p:cNvPr id="16" name="Group 9"/>
          <p:cNvGrpSpPr>
            <a:grpSpLocks/>
          </p:cNvGrpSpPr>
          <p:nvPr userDrawn="1"/>
        </p:nvGrpSpPr>
        <p:grpSpPr bwMode="auto">
          <a:xfrm>
            <a:off x="520707" y="742724"/>
            <a:ext cx="1908000" cy="2074862"/>
            <a:chOff x="425450" y="950913"/>
            <a:chExt cx="1030288" cy="1262063"/>
          </a:xfrm>
        </p:grpSpPr>
        <p:sp>
          <p:nvSpPr>
            <p:cNvPr id="17" name="Freeform 6"/>
            <p:cNvSpPr>
              <a:spLocks/>
            </p:cNvSpPr>
            <p:nvPr/>
          </p:nvSpPr>
          <p:spPr bwMode="auto">
            <a:xfrm>
              <a:off x="425450" y="950913"/>
              <a:ext cx="1030288" cy="1262063"/>
            </a:xfrm>
            <a:custGeom>
              <a:avLst/>
              <a:gdLst/>
              <a:ahLst/>
              <a:cxnLst>
                <a:cxn ang="0">
                  <a:pos x="0" y="52"/>
                </a:cxn>
                <a:cxn ang="0">
                  <a:pos x="136" y="6"/>
                </a:cxn>
                <a:cxn ang="0">
                  <a:pos x="361" y="232"/>
                </a:cxn>
                <a:cxn ang="0">
                  <a:pos x="136" y="458"/>
                </a:cxn>
                <a:cxn ang="0">
                  <a:pos x="0" y="412"/>
                </a:cxn>
                <a:cxn ang="0">
                  <a:pos x="0" y="495"/>
                </a:cxn>
                <a:cxn ang="0">
                  <a:pos x="136" y="529"/>
                </a:cxn>
                <a:cxn ang="0">
                  <a:pos x="432" y="232"/>
                </a:cxn>
                <a:cxn ang="0">
                  <a:pos x="319" y="0"/>
                </a:cxn>
                <a:cxn ang="0">
                  <a:pos x="0" y="0"/>
                </a:cxn>
                <a:cxn ang="0">
                  <a:pos x="0" y="52"/>
                </a:cxn>
              </a:cxnLst>
              <a:rect l="0" t="0" r="r" b="b"/>
              <a:pathLst>
                <a:path w="432" h="529">
                  <a:moveTo>
                    <a:pt x="0" y="52"/>
                  </a:moveTo>
                  <a:cubicBezTo>
                    <a:pt x="38" y="23"/>
                    <a:pt x="85" y="6"/>
                    <a:pt x="136" y="6"/>
                  </a:cubicBezTo>
                  <a:cubicBezTo>
                    <a:pt x="260" y="6"/>
                    <a:pt x="361" y="107"/>
                    <a:pt x="361" y="232"/>
                  </a:cubicBezTo>
                  <a:cubicBezTo>
                    <a:pt x="361" y="357"/>
                    <a:pt x="260" y="458"/>
                    <a:pt x="136" y="458"/>
                  </a:cubicBezTo>
                  <a:cubicBezTo>
                    <a:pt x="85" y="458"/>
                    <a:pt x="38" y="441"/>
                    <a:pt x="0" y="412"/>
                  </a:cubicBezTo>
                  <a:cubicBezTo>
                    <a:pt x="0" y="495"/>
                    <a:pt x="0" y="495"/>
                    <a:pt x="0" y="495"/>
                  </a:cubicBezTo>
                  <a:cubicBezTo>
                    <a:pt x="41" y="517"/>
                    <a:pt x="87" y="529"/>
                    <a:pt x="136" y="529"/>
                  </a:cubicBezTo>
                  <a:cubicBezTo>
                    <a:pt x="299" y="529"/>
                    <a:pt x="432" y="396"/>
                    <a:pt x="432" y="232"/>
                  </a:cubicBezTo>
                  <a:cubicBezTo>
                    <a:pt x="432" y="138"/>
                    <a:pt x="388" y="54"/>
                    <a:pt x="319" y="0"/>
                  </a:cubicBezTo>
                  <a:cubicBezTo>
                    <a:pt x="0" y="0"/>
                    <a:pt x="0" y="0"/>
                    <a:pt x="0" y="0"/>
                  </a:cubicBezTo>
                  <a:lnTo>
                    <a:pt x="0" y="52"/>
                  </a:ln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lstStyle/>
            <a:p>
              <a:pPr>
                <a:defRPr/>
              </a:pPr>
              <a:endParaRPr lang="en-GB" sz="2800" b="1">
                <a:solidFill>
                  <a:schemeClr val="bg1"/>
                </a:solidFill>
                <a:latin typeface="Trebuchet MS" pitchFamily="34" charset="0"/>
                <a:cs typeface="Arial" charset="0"/>
              </a:endParaRPr>
            </a:p>
          </p:txBody>
        </p:sp>
        <p:sp>
          <p:nvSpPr>
            <p:cNvPr id="18" name="Freeform 7"/>
            <p:cNvSpPr>
              <a:spLocks noEditPoints="1"/>
            </p:cNvSpPr>
            <p:nvPr/>
          </p:nvSpPr>
          <p:spPr bwMode="auto">
            <a:xfrm>
              <a:off x="528835" y="1145968"/>
              <a:ext cx="526731" cy="803395"/>
            </a:xfrm>
            <a:custGeom>
              <a:avLst/>
              <a:gdLst/>
              <a:ahLst/>
              <a:cxnLst>
                <a:cxn ang="0">
                  <a:pos x="72" y="233"/>
                </a:cxn>
                <a:cxn ang="0">
                  <a:pos x="74" y="208"/>
                </a:cxn>
                <a:cxn ang="0">
                  <a:pos x="80" y="189"/>
                </a:cxn>
                <a:cxn ang="0">
                  <a:pos x="92" y="173"/>
                </a:cxn>
                <a:cxn ang="0">
                  <a:pos x="112" y="159"/>
                </a:cxn>
                <a:cxn ang="0">
                  <a:pos x="152" y="130"/>
                </a:cxn>
                <a:cxn ang="0">
                  <a:pos x="165" y="95"/>
                </a:cxn>
                <a:cxn ang="0">
                  <a:pos x="151" y="60"/>
                </a:cxn>
                <a:cxn ang="0">
                  <a:pos x="102" y="46"/>
                </a:cxn>
                <a:cxn ang="0">
                  <a:pos x="74" y="50"/>
                </a:cxn>
                <a:cxn ang="0">
                  <a:pos x="52" y="60"/>
                </a:cxn>
                <a:cxn ang="0">
                  <a:pos x="36" y="73"/>
                </a:cxn>
                <a:cxn ang="0">
                  <a:pos x="27" y="87"/>
                </a:cxn>
                <a:cxn ang="0">
                  <a:pos x="7" y="75"/>
                </a:cxn>
                <a:cxn ang="0">
                  <a:pos x="0" y="57"/>
                </a:cxn>
                <a:cxn ang="0">
                  <a:pos x="7" y="38"/>
                </a:cxn>
                <a:cxn ang="0">
                  <a:pos x="26" y="19"/>
                </a:cxn>
                <a:cxn ang="0">
                  <a:pos x="59" y="6"/>
                </a:cxn>
                <a:cxn ang="0">
                  <a:pos x="105" y="0"/>
                </a:cxn>
                <a:cxn ang="0">
                  <a:pos x="158" y="8"/>
                </a:cxn>
                <a:cxn ang="0">
                  <a:pos x="194" y="28"/>
                </a:cxn>
                <a:cxn ang="0">
                  <a:pos x="214" y="58"/>
                </a:cxn>
                <a:cxn ang="0">
                  <a:pos x="221" y="91"/>
                </a:cxn>
                <a:cxn ang="0">
                  <a:pos x="216" y="124"/>
                </a:cxn>
                <a:cxn ang="0">
                  <a:pos x="203" y="148"/>
                </a:cxn>
                <a:cxn ang="0">
                  <a:pos x="184" y="168"/>
                </a:cxn>
                <a:cxn ang="0">
                  <a:pos x="162" y="183"/>
                </a:cxn>
                <a:cxn ang="0">
                  <a:pos x="145" y="195"/>
                </a:cxn>
                <a:cxn ang="0">
                  <a:pos x="133" y="206"/>
                </a:cxn>
                <a:cxn ang="0">
                  <a:pos x="127" y="218"/>
                </a:cxn>
                <a:cxn ang="0">
                  <a:pos x="125" y="233"/>
                </a:cxn>
                <a:cxn ang="0">
                  <a:pos x="72" y="233"/>
                </a:cxn>
                <a:cxn ang="0">
                  <a:pos x="63" y="303"/>
                </a:cxn>
                <a:cxn ang="0">
                  <a:pos x="73" y="278"/>
                </a:cxn>
                <a:cxn ang="0">
                  <a:pos x="99" y="268"/>
                </a:cxn>
                <a:cxn ang="0">
                  <a:pos x="124" y="278"/>
                </a:cxn>
                <a:cxn ang="0">
                  <a:pos x="134" y="303"/>
                </a:cxn>
                <a:cxn ang="0">
                  <a:pos x="124" y="327"/>
                </a:cxn>
                <a:cxn ang="0">
                  <a:pos x="99" y="337"/>
                </a:cxn>
                <a:cxn ang="0">
                  <a:pos x="73" y="327"/>
                </a:cxn>
                <a:cxn ang="0">
                  <a:pos x="63" y="303"/>
                </a:cxn>
              </a:cxnLst>
              <a:rect l="0" t="0" r="r" b="b"/>
              <a:pathLst>
                <a:path w="221" h="337">
                  <a:moveTo>
                    <a:pt x="72" y="233"/>
                  </a:moveTo>
                  <a:cubicBezTo>
                    <a:pt x="72" y="224"/>
                    <a:pt x="72" y="215"/>
                    <a:pt x="74" y="208"/>
                  </a:cubicBezTo>
                  <a:cubicBezTo>
                    <a:pt x="75" y="201"/>
                    <a:pt x="77" y="194"/>
                    <a:pt x="80" y="189"/>
                  </a:cubicBezTo>
                  <a:cubicBezTo>
                    <a:pt x="83" y="183"/>
                    <a:pt x="87" y="178"/>
                    <a:pt x="92" y="173"/>
                  </a:cubicBezTo>
                  <a:cubicBezTo>
                    <a:pt x="97" y="168"/>
                    <a:pt x="104" y="163"/>
                    <a:pt x="112" y="159"/>
                  </a:cubicBezTo>
                  <a:cubicBezTo>
                    <a:pt x="130" y="148"/>
                    <a:pt x="143" y="139"/>
                    <a:pt x="152" y="130"/>
                  </a:cubicBezTo>
                  <a:cubicBezTo>
                    <a:pt x="161" y="121"/>
                    <a:pt x="165" y="109"/>
                    <a:pt x="165" y="95"/>
                  </a:cubicBezTo>
                  <a:cubicBezTo>
                    <a:pt x="165" y="82"/>
                    <a:pt x="160" y="70"/>
                    <a:pt x="151" y="60"/>
                  </a:cubicBezTo>
                  <a:cubicBezTo>
                    <a:pt x="141" y="51"/>
                    <a:pt x="124" y="46"/>
                    <a:pt x="102" y="46"/>
                  </a:cubicBezTo>
                  <a:cubicBezTo>
                    <a:pt x="92" y="46"/>
                    <a:pt x="82" y="47"/>
                    <a:pt x="74" y="50"/>
                  </a:cubicBezTo>
                  <a:cubicBezTo>
                    <a:pt x="65" y="52"/>
                    <a:pt x="58" y="56"/>
                    <a:pt x="52" y="60"/>
                  </a:cubicBezTo>
                  <a:cubicBezTo>
                    <a:pt x="46" y="64"/>
                    <a:pt x="40" y="68"/>
                    <a:pt x="36" y="73"/>
                  </a:cubicBezTo>
                  <a:cubicBezTo>
                    <a:pt x="32" y="78"/>
                    <a:pt x="29" y="83"/>
                    <a:pt x="27" y="87"/>
                  </a:cubicBezTo>
                  <a:cubicBezTo>
                    <a:pt x="18" y="84"/>
                    <a:pt x="12" y="81"/>
                    <a:pt x="7" y="75"/>
                  </a:cubicBezTo>
                  <a:cubicBezTo>
                    <a:pt x="3" y="70"/>
                    <a:pt x="0" y="64"/>
                    <a:pt x="0" y="57"/>
                  </a:cubicBezTo>
                  <a:cubicBezTo>
                    <a:pt x="0" y="51"/>
                    <a:pt x="3" y="44"/>
                    <a:pt x="7" y="38"/>
                  </a:cubicBezTo>
                  <a:cubicBezTo>
                    <a:pt x="11" y="31"/>
                    <a:pt x="17" y="25"/>
                    <a:pt x="26" y="19"/>
                  </a:cubicBezTo>
                  <a:cubicBezTo>
                    <a:pt x="35" y="14"/>
                    <a:pt x="46" y="9"/>
                    <a:pt x="59" y="6"/>
                  </a:cubicBezTo>
                  <a:cubicBezTo>
                    <a:pt x="72" y="2"/>
                    <a:pt x="87" y="0"/>
                    <a:pt x="105" y="0"/>
                  </a:cubicBezTo>
                  <a:cubicBezTo>
                    <a:pt x="126" y="0"/>
                    <a:pt x="143" y="3"/>
                    <a:pt x="158" y="8"/>
                  </a:cubicBezTo>
                  <a:cubicBezTo>
                    <a:pt x="173" y="13"/>
                    <a:pt x="185" y="20"/>
                    <a:pt x="194" y="28"/>
                  </a:cubicBezTo>
                  <a:cubicBezTo>
                    <a:pt x="203" y="37"/>
                    <a:pt x="210" y="47"/>
                    <a:pt x="214" y="58"/>
                  </a:cubicBezTo>
                  <a:cubicBezTo>
                    <a:pt x="219" y="68"/>
                    <a:pt x="221" y="80"/>
                    <a:pt x="221" y="91"/>
                  </a:cubicBezTo>
                  <a:cubicBezTo>
                    <a:pt x="221" y="103"/>
                    <a:pt x="219" y="114"/>
                    <a:pt x="216" y="124"/>
                  </a:cubicBezTo>
                  <a:cubicBezTo>
                    <a:pt x="212" y="133"/>
                    <a:pt x="208" y="141"/>
                    <a:pt x="203" y="148"/>
                  </a:cubicBezTo>
                  <a:cubicBezTo>
                    <a:pt x="198" y="156"/>
                    <a:pt x="191" y="162"/>
                    <a:pt x="184" y="168"/>
                  </a:cubicBezTo>
                  <a:cubicBezTo>
                    <a:pt x="177" y="173"/>
                    <a:pt x="170" y="178"/>
                    <a:pt x="162" y="183"/>
                  </a:cubicBezTo>
                  <a:cubicBezTo>
                    <a:pt x="155" y="188"/>
                    <a:pt x="150" y="192"/>
                    <a:pt x="145" y="195"/>
                  </a:cubicBezTo>
                  <a:cubicBezTo>
                    <a:pt x="140" y="199"/>
                    <a:pt x="136" y="202"/>
                    <a:pt x="133" y="206"/>
                  </a:cubicBezTo>
                  <a:cubicBezTo>
                    <a:pt x="130" y="210"/>
                    <a:pt x="128" y="214"/>
                    <a:pt x="127" y="218"/>
                  </a:cubicBezTo>
                  <a:cubicBezTo>
                    <a:pt x="126" y="222"/>
                    <a:pt x="125" y="227"/>
                    <a:pt x="125" y="233"/>
                  </a:cubicBezTo>
                  <a:lnTo>
                    <a:pt x="72" y="233"/>
                  </a:lnTo>
                  <a:close/>
                  <a:moveTo>
                    <a:pt x="63" y="303"/>
                  </a:moveTo>
                  <a:cubicBezTo>
                    <a:pt x="63" y="293"/>
                    <a:pt x="66" y="285"/>
                    <a:pt x="73" y="278"/>
                  </a:cubicBezTo>
                  <a:cubicBezTo>
                    <a:pt x="80" y="271"/>
                    <a:pt x="89" y="268"/>
                    <a:pt x="99" y="268"/>
                  </a:cubicBezTo>
                  <a:cubicBezTo>
                    <a:pt x="108" y="268"/>
                    <a:pt x="117" y="271"/>
                    <a:pt x="124" y="278"/>
                  </a:cubicBezTo>
                  <a:cubicBezTo>
                    <a:pt x="131" y="285"/>
                    <a:pt x="134" y="293"/>
                    <a:pt x="134" y="303"/>
                  </a:cubicBezTo>
                  <a:cubicBezTo>
                    <a:pt x="134" y="312"/>
                    <a:pt x="131" y="321"/>
                    <a:pt x="124" y="327"/>
                  </a:cubicBezTo>
                  <a:cubicBezTo>
                    <a:pt x="117" y="334"/>
                    <a:pt x="108" y="337"/>
                    <a:pt x="99" y="337"/>
                  </a:cubicBezTo>
                  <a:cubicBezTo>
                    <a:pt x="89" y="337"/>
                    <a:pt x="80" y="334"/>
                    <a:pt x="73" y="327"/>
                  </a:cubicBezTo>
                  <a:cubicBezTo>
                    <a:pt x="66" y="321"/>
                    <a:pt x="63" y="312"/>
                    <a:pt x="63" y="303"/>
                  </a:cubicBezTo>
                  <a:close/>
                </a:path>
              </a:pathLst>
            </a:custGeom>
            <a:solidFill>
              <a:srgbClr val="FFFFFF"/>
            </a:solidFill>
            <a:ln w="9525">
              <a:noFill/>
              <a:round/>
              <a:headEnd/>
              <a:tailEnd/>
            </a:ln>
            <a:effectLst>
              <a:outerShdw blurRad="63500" sx="102000" sy="102000" algn="ctr" rotWithShape="0">
                <a:prstClr val="black">
                  <a:alpha val="40000"/>
                </a:prstClr>
              </a:outerShdw>
            </a:effectLst>
          </p:spPr>
          <p:txBody>
            <a:bodyPr/>
            <a:lstStyle/>
            <a:p>
              <a:pPr>
                <a:defRPr/>
              </a:pPr>
              <a:endParaRPr lang="en-GB" sz="2800" b="1">
                <a:solidFill>
                  <a:schemeClr val="bg1"/>
                </a:solidFill>
                <a:latin typeface="Trebuchet MS" pitchFamily="34" charset="0"/>
                <a:cs typeface="Arial" charset="0"/>
              </a:endParaRPr>
            </a:p>
          </p:txBody>
        </p:sp>
      </p:grpSp>
      <p:sp>
        <p:nvSpPr>
          <p:cNvPr id="19" name="Rectangle 8"/>
          <p:cNvSpPr>
            <a:spLocks noChangeArrowheads="1"/>
          </p:cNvSpPr>
          <p:nvPr userDrawn="1"/>
        </p:nvSpPr>
        <p:spPr bwMode="auto">
          <a:xfrm>
            <a:off x="656168" y="3128737"/>
            <a:ext cx="289632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a:spAutoFit/>
          </a:bodyPr>
          <a:lstStyle>
            <a:lvl1pPr algn="l">
              <a:spcBef>
                <a:spcPct val="20000"/>
              </a:spcBef>
              <a:buClr>
                <a:srgbClr val="0F238C"/>
              </a:buClr>
              <a:buSzPct val="65000"/>
              <a:buFont typeface="Wingdings" pitchFamily="2" charset="2"/>
              <a:buChar char="l"/>
              <a:defRPr sz="2000">
                <a:solidFill>
                  <a:srgbClr val="7F7F7F"/>
                </a:solidFill>
                <a:latin typeface="Arial" pitchFamily="34" charset="0"/>
                <a:ea typeface="ＭＳ Ｐゴシック" pitchFamily="34" charset="-128"/>
              </a:defRPr>
            </a:lvl1pPr>
            <a:lvl2pPr marL="742950" indent="-285750" algn="l">
              <a:spcBef>
                <a:spcPct val="20000"/>
              </a:spcBef>
              <a:buClr>
                <a:srgbClr val="0F238C"/>
              </a:buClr>
              <a:buFont typeface="Arial" pitchFamily="34" charset="0"/>
              <a:buChar char="–"/>
              <a:defRPr>
                <a:solidFill>
                  <a:srgbClr val="7F7F7F"/>
                </a:solidFill>
                <a:latin typeface="Arial" pitchFamily="34" charset="0"/>
                <a:ea typeface="ＭＳ Ｐゴシック" pitchFamily="34" charset="-128"/>
              </a:defRPr>
            </a:lvl2pPr>
            <a:lvl3pPr marL="1143000" indent="-228600" algn="l">
              <a:spcBef>
                <a:spcPct val="20000"/>
              </a:spcBef>
              <a:buClr>
                <a:srgbClr val="0F238C"/>
              </a:buClr>
              <a:buSzPct val="100000"/>
              <a:buChar char="o"/>
              <a:defRPr sz="1600">
                <a:solidFill>
                  <a:srgbClr val="7F7F7F"/>
                </a:solidFill>
                <a:latin typeface="Arial" pitchFamily="34" charset="0"/>
                <a:ea typeface="ＭＳ Ｐゴシック" pitchFamily="34" charset="-128"/>
              </a:defRPr>
            </a:lvl3pPr>
            <a:lvl4pPr marL="1600200" indent="-228600" algn="l">
              <a:spcBef>
                <a:spcPct val="20000"/>
              </a:spcBef>
              <a:buClr>
                <a:schemeClr val="bg2"/>
              </a:buClr>
              <a:buChar char=""/>
              <a:defRPr sz="1400">
                <a:solidFill>
                  <a:srgbClr val="7F7F7F"/>
                </a:solidFill>
                <a:latin typeface="Arial" pitchFamily="34" charset="0"/>
                <a:ea typeface="ＭＳ Ｐゴシック" pitchFamily="34" charset="-128"/>
              </a:defRPr>
            </a:lvl4pPr>
            <a:lvl5pPr marL="2057400" indent="-228600" algn="l">
              <a:spcBef>
                <a:spcPct val="20000"/>
              </a:spcBef>
              <a:buClr>
                <a:srgbClr val="0F238C"/>
              </a:buClr>
              <a:buFont typeface="Arial" pitchFamily="34" charset="0"/>
              <a:buChar char="–"/>
              <a:defRPr sz="1400">
                <a:solidFill>
                  <a:srgbClr val="7F7F7F"/>
                </a:solidFill>
                <a:latin typeface="Arial" pitchFamily="34" charset="0"/>
                <a:ea typeface="ＭＳ Ｐゴシック" pitchFamily="34" charset="-128"/>
              </a:defRPr>
            </a:lvl5pPr>
            <a:lvl6pPr marL="25146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6pPr>
            <a:lvl7pPr marL="29718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7pPr>
            <a:lvl8pPr marL="34290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8pPr>
            <a:lvl9pPr marL="3886200" indent="-228600" eaLnBrk="0" fontAlgn="base" hangingPunct="0">
              <a:spcBef>
                <a:spcPct val="20000"/>
              </a:spcBef>
              <a:spcAft>
                <a:spcPct val="0"/>
              </a:spcAft>
              <a:buClr>
                <a:srgbClr val="0F238C"/>
              </a:buClr>
              <a:buFont typeface="Arial" pitchFamily="34" charset="0"/>
              <a:buChar char="–"/>
              <a:defRPr sz="1400">
                <a:solidFill>
                  <a:srgbClr val="7F7F7F"/>
                </a:solidFill>
                <a:latin typeface="Arial" pitchFamily="34" charset="0"/>
                <a:ea typeface="ＭＳ Ｐゴシック" pitchFamily="34" charset="-128"/>
              </a:defRPr>
            </a:lvl9pPr>
          </a:lstStyle>
          <a:p>
            <a:pPr algn="ctr">
              <a:spcBef>
                <a:spcPct val="0"/>
              </a:spcBef>
              <a:buClrTx/>
              <a:buSzTx/>
              <a:buFontTx/>
              <a:buNone/>
            </a:pPr>
            <a:r>
              <a:rPr lang="en-GB" altLang="en-US" sz="3600">
                <a:solidFill>
                  <a:schemeClr val="bg1"/>
                </a:solidFill>
                <a:latin typeface="Calibri" panose="020F0502020204030204" pitchFamily="34" charset="0"/>
              </a:rPr>
              <a:t>Any Questions?</a:t>
            </a:r>
          </a:p>
        </p:txBody>
      </p:sp>
    </p:spTree>
    <p:extLst>
      <p:ext uri="{BB962C8B-B14F-4D97-AF65-F5344CB8AC3E}">
        <p14:creationId xmlns:p14="http://schemas.microsoft.com/office/powerpoint/2010/main" val="3037442599"/>
      </p:ext>
    </p:extLst>
  </p:cSld>
  <p:clrMapOvr>
    <a:masterClrMapping/>
  </p:clrMapOvr>
  <p:transition>
    <p:fade thruBlk="1"/>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VADO_Cover_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0E8B42-9538-4D76-AE23-4D1F0967F07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E234E8F7-0220-483C-8B44-F3311DC68B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50" y="-805"/>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07742316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VADO_Cover_Indigo">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0C725154-FB47-48EC-B971-C69F51B437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7951691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VADO_Cover_Teal">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8BA15F-BE7A-4EFF-BD7B-52B45CC26A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7285124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RCH_Cover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AEE5628-214A-4A50-A59A-10574973B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pic>
        <p:nvPicPr>
          <p:cNvPr id="2" name="Graphic 1">
            <a:extLst>
              <a:ext uri="{FF2B5EF4-FFF2-40B4-BE49-F238E27FC236}">
                <a16:creationId xmlns:a16="http://schemas.microsoft.com/office/drawing/2014/main" id="{C2B945BC-8000-4D13-AB61-F85C9E9C94B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74295" y="2754928"/>
            <a:ext cx="2929504" cy="1216800"/>
          </a:xfrm>
          <a:prstGeom prst="rect">
            <a:avLst/>
          </a:prstGeom>
        </p:spPr>
      </p:pic>
      <p:grpSp>
        <p:nvGrpSpPr>
          <p:cNvPr id="7" name="Graphic 7">
            <a:extLst>
              <a:ext uri="{FF2B5EF4-FFF2-40B4-BE49-F238E27FC236}">
                <a16:creationId xmlns:a16="http://schemas.microsoft.com/office/drawing/2014/main" id="{18BAC810-CA9D-4CCD-B9B1-2AC67BD1F2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876C8FE4-4A01-4DA7-A578-7DFF9A6D6DD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ACC78FFD-163A-4736-ADBB-607C26590BF7}"/>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452E0B40-1E06-4DA6-BB97-8D700DB1AE9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28223AFD-C6EE-48FE-B4E5-C52CA3D9EF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05D05A7B-C60A-4FCF-AEAC-D95FFD39877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A03FA0EB-80D0-4B56-9E9D-0D13311D2D8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0116011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RCH_Cover_Indigo">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292F012D-F741-40B4-9481-E3D03FB2D1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3" name="Graphic 15">
            <a:extLst>
              <a:ext uri="{FF2B5EF4-FFF2-40B4-BE49-F238E27FC236}">
                <a16:creationId xmlns:a16="http://schemas.microsoft.com/office/drawing/2014/main" id="{F7C2544F-1150-49E1-B361-49011FBCA853}"/>
              </a:ext>
            </a:extLst>
          </p:cNvPr>
          <p:cNvGrpSpPr/>
          <p:nvPr/>
        </p:nvGrpSpPr>
        <p:grpSpPr>
          <a:xfrm>
            <a:off x="1274078" y="2754928"/>
            <a:ext cx="2929720" cy="1214963"/>
            <a:chOff x="1274078" y="2754928"/>
            <a:chExt cx="2929720" cy="1214963"/>
          </a:xfrm>
          <a:solidFill>
            <a:schemeClr val="accent1"/>
          </a:solidFill>
        </p:grpSpPr>
        <p:grpSp>
          <p:nvGrpSpPr>
            <p:cNvPr id="7" name="Graphic 15">
              <a:extLst>
                <a:ext uri="{FF2B5EF4-FFF2-40B4-BE49-F238E27FC236}">
                  <a16:creationId xmlns:a16="http://schemas.microsoft.com/office/drawing/2014/main" id="{F7C2544F-1150-49E1-B361-49011FBCA853}"/>
                </a:ext>
              </a:extLst>
            </p:cNvPr>
            <p:cNvGrpSpPr/>
            <p:nvPr/>
          </p:nvGrpSpPr>
          <p:grpSpPr>
            <a:xfrm>
              <a:off x="2450688" y="3622299"/>
              <a:ext cx="1753110" cy="219483"/>
              <a:chOff x="2450688" y="3622299"/>
              <a:chExt cx="1753110" cy="219483"/>
            </a:xfrm>
            <a:solidFill>
              <a:srgbClr val="463977"/>
            </a:solidFill>
          </p:grpSpPr>
          <p:sp>
            <p:nvSpPr>
              <p:cNvPr id="8" name="Freeform: Shape 7">
                <a:extLst>
                  <a:ext uri="{FF2B5EF4-FFF2-40B4-BE49-F238E27FC236}">
                    <a16:creationId xmlns:a16="http://schemas.microsoft.com/office/drawing/2014/main" id="{8E061BB5-0C82-4353-ABA1-144AEC03DE33}"/>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5195E6F-EBF0-42DB-9D58-3FC254130394}"/>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CE30814-1B79-4016-BCA4-A2E7C529C49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B694E2AE-4E24-4379-A6D2-5E2F02D79F5B}"/>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562DF6C-CFF6-4822-80A5-80147E18BCD5}"/>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19341BEE-2199-43DF-840D-A65E2B0CAF4C}"/>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640199A-2AEA-4820-9496-CD4FDD915CC8}"/>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519F6441-8198-4059-B094-37DFDB237610}"/>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9EE179F6-F45E-4F89-98A8-43ED304B976A}"/>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7EC83657-32F8-481C-A36F-1C3715720A26}"/>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E1DE2C7-12F7-4F05-9D37-E487174F9054}"/>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233B9D7-98C2-4EF0-A83D-3F1736CBAE22}"/>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9C22145-CE4A-473F-8291-B9A8DF7CA18D}"/>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B65BC7A-9A1B-4DAE-BB92-F218BF4571C5}"/>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97EE5603-9958-4523-B5F2-7780858298C1}"/>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31" name="Graphic 15">
              <a:extLst>
                <a:ext uri="{FF2B5EF4-FFF2-40B4-BE49-F238E27FC236}">
                  <a16:creationId xmlns:a16="http://schemas.microsoft.com/office/drawing/2014/main" id="{F7C2544F-1150-49E1-B361-49011FBCA853}"/>
                </a:ext>
              </a:extLst>
            </p:cNvPr>
            <p:cNvGrpSpPr/>
            <p:nvPr/>
          </p:nvGrpSpPr>
          <p:grpSpPr>
            <a:xfrm>
              <a:off x="2450306" y="2928953"/>
              <a:ext cx="1746607" cy="607022"/>
              <a:chOff x="2450306" y="2928953"/>
              <a:chExt cx="1746607" cy="607022"/>
            </a:xfrm>
            <a:solidFill>
              <a:srgbClr val="463977"/>
            </a:solidFill>
          </p:grpSpPr>
          <p:sp>
            <p:nvSpPr>
              <p:cNvPr id="32" name="Freeform: Shape 31">
                <a:extLst>
                  <a:ext uri="{FF2B5EF4-FFF2-40B4-BE49-F238E27FC236}">
                    <a16:creationId xmlns:a16="http://schemas.microsoft.com/office/drawing/2014/main" id="{DE944E1A-83AC-4965-B82D-0A19F44194A0}"/>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A87BB28-C692-4F7B-8F01-936E8F3FF71A}"/>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F37885A-7A01-40A5-8EDD-A0CA2CE95A70}"/>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43D7594-1420-41BF-A45C-89D10E7F4629}"/>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36" name="Freeform: Shape 35">
              <a:extLst>
                <a:ext uri="{FF2B5EF4-FFF2-40B4-BE49-F238E27FC236}">
                  <a16:creationId xmlns:a16="http://schemas.microsoft.com/office/drawing/2014/main" id="{AC166F52-0651-42B5-99E3-C53878CF5AFB}"/>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rgbClr val="3CE580"/>
            </a:solidFill>
            <a:ln w="4583" cap="flat">
              <a:noFill/>
              <a:prstDash val="solid"/>
              <a:miter/>
            </a:ln>
          </p:spPr>
          <p:txBody>
            <a:bodyPr rtlCol="0" anchor="ctr"/>
            <a:lstStyle/>
            <a:p>
              <a:endParaRPr lang="en-GB"/>
            </a:p>
          </p:txBody>
        </p:sp>
      </p:grpSp>
      <p:grpSp>
        <p:nvGrpSpPr>
          <p:cNvPr id="37" name="Graphic 7">
            <a:extLst>
              <a:ext uri="{FF2B5EF4-FFF2-40B4-BE49-F238E27FC236}">
                <a16:creationId xmlns:a16="http://schemas.microsoft.com/office/drawing/2014/main" id="{0739280F-D002-4513-AA5F-8ACBB7DFD3D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8" name="Freeform: Shape 37">
              <a:extLst>
                <a:ext uri="{FF2B5EF4-FFF2-40B4-BE49-F238E27FC236}">
                  <a16:creationId xmlns:a16="http://schemas.microsoft.com/office/drawing/2014/main" id="{35050AFD-C71F-4BF3-BEB6-B64D0B1A5A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9" name="Freeform: Shape 38">
              <a:extLst>
                <a:ext uri="{FF2B5EF4-FFF2-40B4-BE49-F238E27FC236}">
                  <a16:creationId xmlns:a16="http://schemas.microsoft.com/office/drawing/2014/main" id="{30197272-3C72-4965-97CA-B18CAE47C08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AF3617D7-6FC1-4B45-9FDD-827936149F9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1" name="Freeform: Shape 40">
              <a:extLst>
                <a:ext uri="{FF2B5EF4-FFF2-40B4-BE49-F238E27FC236}">
                  <a16:creationId xmlns:a16="http://schemas.microsoft.com/office/drawing/2014/main" id="{BB41FB95-0E19-4C06-B726-B7D945F8969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1D6A6DF1-04F5-46F4-A860-29941B5F9E93}"/>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2C66A1FF-D70C-40A2-9B3B-0EDFE38BAEA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58465685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RCH_Cover_Teal">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AE0749-5425-4A3B-B047-DA364C85C2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16" name="Graphic 15">
            <a:extLst>
              <a:ext uri="{FF2B5EF4-FFF2-40B4-BE49-F238E27FC236}">
                <a16:creationId xmlns:a16="http://schemas.microsoft.com/office/drawing/2014/main" id="{6096A24A-8EE6-4A68-9253-292456CB10A0}"/>
              </a:ext>
            </a:extLst>
          </p:cNvPr>
          <p:cNvGrpSpPr/>
          <p:nvPr userDrawn="1"/>
        </p:nvGrpSpPr>
        <p:grpSpPr>
          <a:xfrm>
            <a:off x="1274078" y="2754928"/>
            <a:ext cx="2929720" cy="1214963"/>
            <a:chOff x="1274078" y="2754928"/>
            <a:chExt cx="2929720" cy="1214963"/>
          </a:xfrm>
          <a:solidFill>
            <a:schemeClr val="accent1"/>
          </a:solidFill>
        </p:grpSpPr>
        <p:grpSp>
          <p:nvGrpSpPr>
            <p:cNvPr id="17" name="Graphic 15">
              <a:extLst>
                <a:ext uri="{FF2B5EF4-FFF2-40B4-BE49-F238E27FC236}">
                  <a16:creationId xmlns:a16="http://schemas.microsoft.com/office/drawing/2014/main" id="{8D674227-0B00-4EC7-BD18-1ADB27B1B136}"/>
                </a:ext>
              </a:extLst>
            </p:cNvPr>
            <p:cNvGrpSpPr/>
            <p:nvPr/>
          </p:nvGrpSpPr>
          <p:grpSpPr>
            <a:xfrm>
              <a:off x="2450688" y="3622299"/>
              <a:ext cx="1753110" cy="219483"/>
              <a:chOff x="2450688" y="3622299"/>
              <a:chExt cx="1753110" cy="219483"/>
            </a:xfrm>
            <a:solidFill>
              <a:srgbClr val="463977"/>
            </a:solidFill>
          </p:grpSpPr>
          <p:sp>
            <p:nvSpPr>
              <p:cNvPr id="24" name="Freeform: Shape 23">
                <a:extLst>
                  <a:ext uri="{FF2B5EF4-FFF2-40B4-BE49-F238E27FC236}">
                    <a16:creationId xmlns:a16="http://schemas.microsoft.com/office/drawing/2014/main" id="{1C69A697-B9EC-4B58-A9F6-643EF36DB1C8}"/>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181E3AC-8313-402F-B68F-6EAA45A263CB}"/>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6CB4823-A5D8-410E-8E46-2F5A816F29B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AAD2D2F3-951C-4981-985D-DE2539EE6FF0}"/>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66F8D314-7A89-4938-A3CE-A972C6FB9A4F}"/>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1C57FB38-C824-42C9-BBBF-A53D85C889EE}"/>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134A5771-8C1D-4314-9846-C2AD474FD1FC}"/>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560C762D-DAF7-494C-9EAC-53B4930EAAA8}"/>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79175C-CDDE-492F-9E38-B1BFBB5F3C84}"/>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EC2B2E0-CEFD-4726-99EF-F9BC39CFE34A}"/>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368F4DA7-A1BB-47A6-B4A8-3B3FEED17C8E}"/>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BEA20B60-4B27-4486-ADD2-642B67DFF9FE}"/>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0815B67-1A90-48F3-9A6B-F80182990209}"/>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391275B8-97A2-43D5-ADA9-24AE58059E5D}"/>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FF572E5D-4492-4B91-9736-76AD4FE73D92}"/>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18" name="Graphic 15">
              <a:extLst>
                <a:ext uri="{FF2B5EF4-FFF2-40B4-BE49-F238E27FC236}">
                  <a16:creationId xmlns:a16="http://schemas.microsoft.com/office/drawing/2014/main" id="{F87B467D-27E2-4074-AB45-4A572E97EF34}"/>
                </a:ext>
              </a:extLst>
            </p:cNvPr>
            <p:cNvGrpSpPr/>
            <p:nvPr/>
          </p:nvGrpSpPr>
          <p:grpSpPr>
            <a:xfrm>
              <a:off x="2450306" y="2928953"/>
              <a:ext cx="1746607" cy="607022"/>
              <a:chOff x="2450306" y="2928953"/>
              <a:chExt cx="1746607" cy="607022"/>
            </a:xfrm>
            <a:solidFill>
              <a:srgbClr val="463977"/>
            </a:solidFill>
          </p:grpSpPr>
          <p:sp>
            <p:nvSpPr>
              <p:cNvPr id="20" name="Freeform: Shape 19">
                <a:extLst>
                  <a:ext uri="{FF2B5EF4-FFF2-40B4-BE49-F238E27FC236}">
                    <a16:creationId xmlns:a16="http://schemas.microsoft.com/office/drawing/2014/main" id="{40EB60B4-9863-4343-BD98-3A54AD186599}"/>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EE8E059-506A-47F1-8844-2A50C2CB7A39}"/>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4C0F650E-C10A-4076-80FC-C7413B6B6A8B}"/>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963E7E4D-156F-46CB-8E6E-C3E4506BFBFA}"/>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19" name="Freeform: Shape 18">
              <a:extLst>
                <a:ext uri="{FF2B5EF4-FFF2-40B4-BE49-F238E27FC236}">
                  <a16:creationId xmlns:a16="http://schemas.microsoft.com/office/drawing/2014/main" id="{3C01C09D-36DA-428F-8B66-80BC2AB6A67D}"/>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chemeClr val="bg1"/>
            </a:solidFill>
            <a:ln w="4583" cap="flat">
              <a:noFill/>
              <a:prstDash val="solid"/>
              <a:miter/>
            </a:ln>
          </p:spPr>
          <p:txBody>
            <a:bodyPr rtlCol="0" anchor="ctr"/>
            <a:lstStyle/>
            <a:p>
              <a:endParaRPr lang="en-GB"/>
            </a:p>
          </p:txBody>
        </p:sp>
      </p:grpSp>
      <p:grpSp>
        <p:nvGrpSpPr>
          <p:cNvPr id="39" name="Graphic 7">
            <a:extLst>
              <a:ext uri="{FF2B5EF4-FFF2-40B4-BE49-F238E27FC236}">
                <a16:creationId xmlns:a16="http://schemas.microsoft.com/office/drawing/2014/main" id="{0902C3CC-1645-4773-83FE-762C65E8574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F04F83EF-3CDA-432F-86BC-C5E847AA504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1" name="Freeform: Shape 40">
              <a:extLst>
                <a:ext uri="{FF2B5EF4-FFF2-40B4-BE49-F238E27FC236}">
                  <a16:creationId xmlns:a16="http://schemas.microsoft.com/office/drawing/2014/main" id="{C417B4D7-7406-4990-A752-733ADBC3F86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EC9BB4ED-53C0-44B7-A42C-44B760D79BF7}"/>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43DEDA5F-A277-4776-90DB-8BB779B0AF1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4" name="Freeform: Shape 43">
              <a:extLst>
                <a:ext uri="{FF2B5EF4-FFF2-40B4-BE49-F238E27FC236}">
                  <a16:creationId xmlns:a16="http://schemas.microsoft.com/office/drawing/2014/main" id="{FE2D0A00-5F8B-4FE0-B30E-EEB4EF06516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7D351770-1249-4079-A02E-53B9589AB7E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83306879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VADO_Contents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485FD67-5277-465F-A2EA-1739A31A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2"/>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grpSp>
        <p:nvGrpSpPr>
          <p:cNvPr id="42" name="Graphic 7">
            <a:extLst>
              <a:ext uri="{FF2B5EF4-FFF2-40B4-BE49-F238E27FC236}">
                <a16:creationId xmlns:a16="http://schemas.microsoft.com/office/drawing/2014/main" id="{3C46433E-411A-4AF9-9F4F-0B710BBA52A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3" name="Freeform: Shape 42">
              <a:extLst>
                <a:ext uri="{FF2B5EF4-FFF2-40B4-BE49-F238E27FC236}">
                  <a16:creationId xmlns:a16="http://schemas.microsoft.com/office/drawing/2014/main" id="{2E50D724-38F5-4B1E-8C42-15C87E014B0F}"/>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44" name="Freeform: Shape 43">
              <a:extLst>
                <a:ext uri="{FF2B5EF4-FFF2-40B4-BE49-F238E27FC236}">
                  <a16:creationId xmlns:a16="http://schemas.microsoft.com/office/drawing/2014/main" id="{9815A936-2F1E-48BD-B39C-E545CDC9961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DAA64185-0EAB-4E3C-ACEA-3BBDC3EB9AE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6" name="Freeform: Shape 45">
              <a:extLst>
                <a:ext uri="{FF2B5EF4-FFF2-40B4-BE49-F238E27FC236}">
                  <a16:creationId xmlns:a16="http://schemas.microsoft.com/office/drawing/2014/main" id="{FBFE6EE1-90AF-40F7-96EA-0F33AB3EF86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EE4736F0-F1FF-4650-A000-B4088B77166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43466E55-33FA-4CC0-B1E2-677F908499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572596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VADO_Divder_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 umbrella&#10;&#10;Description automatically generated">
            <a:extLst>
              <a:ext uri="{FF2B5EF4-FFF2-40B4-BE49-F238E27FC236}">
                <a16:creationId xmlns:a16="http://schemas.microsoft.com/office/drawing/2014/main" id="{FBE06EF2-354D-4028-AF42-838B713262AF}"/>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217197373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AVADO_Contents_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982AF8B-F032-4B5F-92E7-82E98078F0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2"/>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grpSp>
        <p:nvGrpSpPr>
          <p:cNvPr id="39" name="Graphic 7">
            <a:extLst>
              <a:ext uri="{FF2B5EF4-FFF2-40B4-BE49-F238E27FC236}">
                <a16:creationId xmlns:a16="http://schemas.microsoft.com/office/drawing/2014/main" id="{E4CBEF95-FD1F-4FE2-A171-E6522E9826A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7FF14031-A3FF-4072-AA78-35698991593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9" name="Freeform: Shape 48">
              <a:extLst>
                <a:ext uri="{FF2B5EF4-FFF2-40B4-BE49-F238E27FC236}">
                  <a16:creationId xmlns:a16="http://schemas.microsoft.com/office/drawing/2014/main" id="{B89B917C-2C7C-4C6A-874D-B8D596D0D44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F5430BD7-4878-44A3-B9FF-CF28440969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1" name="Freeform: Shape 50">
              <a:extLst>
                <a:ext uri="{FF2B5EF4-FFF2-40B4-BE49-F238E27FC236}">
                  <a16:creationId xmlns:a16="http://schemas.microsoft.com/office/drawing/2014/main" id="{0A4AC092-4AF6-413F-B5A8-C7DE46F1E4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2" name="Freeform: Shape 51">
              <a:extLst>
                <a:ext uri="{FF2B5EF4-FFF2-40B4-BE49-F238E27FC236}">
                  <a16:creationId xmlns:a16="http://schemas.microsoft.com/office/drawing/2014/main" id="{52A0CF82-8F8C-4B2E-B13F-3B219B7B478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3" name="Freeform: Shape 52">
              <a:extLst>
                <a:ext uri="{FF2B5EF4-FFF2-40B4-BE49-F238E27FC236}">
                  <a16:creationId xmlns:a16="http://schemas.microsoft.com/office/drawing/2014/main" id="{6156E4FC-44FC-4BA9-80A3-7FD5BBB4D97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318426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VADO_Contents_Indi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9187215-9495-4626-B76F-66634B6AB05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5F9DAD3F-4161-4847-8686-514BA410BA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15" name="Title 3">
            <a:extLst>
              <a:ext uri="{FF2B5EF4-FFF2-40B4-BE49-F238E27FC236}">
                <a16:creationId xmlns:a16="http://schemas.microsoft.com/office/drawing/2014/main" id="{425A89CF-5B16-9544-9D67-82577E277E46}"/>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16" name="Text Placeholder 11">
            <a:extLst>
              <a:ext uri="{FF2B5EF4-FFF2-40B4-BE49-F238E27FC236}">
                <a16:creationId xmlns:a16="http://schemas.microsoft.com/office/drawing/2014/main" id="{08EEF192-3B6F-C84C-855B-26F1DC0BB512}"/>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7" name="Text Placeholder 11">
            <a:extLst>
              <a:ext uri="{FF2B5EF4-FFF2-40B4-BE49-F238E27FC236}">
                <a16:creationId xmlns:a16="http://schemas.microsoft.com/office/drawing/2014/main" id="{C9771918-6BA0-7B40-8FEE-9C37BCBB2502}"/>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8" name="Text Placeholder 11">
            <a:extLst>
              <a:ext uri="{FF2B5EF4-FFF2-40B4-BE49-F238E27FC236}">
                <a16:creationId xmlns:a16="http://schemas.microsoft.com/office/drawing/2014/main" id="{6732B0F0-BFCA-954D-A498-38221DD00C3C}"/>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9" name="Text Placeholder 11">
            <a:extLst>
              <a:ext uri="{FF2B5EF4-FFF2-40B4-BE49-F238E27FC236}">
                <a16:creationId xmlns:a16="http://schemas.microsoft.com/office/drawing/2014/main" id="{F08668BE-5EE0-A24C-AFE7-E586FA9D7F41}"/>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0" name="Text Placeholder 11">
            <a:extLst>
              <a:ext uri="{FF2B5EF4-FFF2-40B4-BE49-F238E27FC236}">
                <a16:creationId xmlns:a16="http://schemas.microsoft.com/office/drawing/2014/main" id="{CE9887A4-AEC7-F445-A8D8-C997C19CD9E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1" name="Text Placeholder 39">
            <a:extLst>
              <a:ext uri="{FF2B5EF4-FFF2-40B4-BE49-F238E27FC236}">
                <a16:creationId xmlns:a16="http://schemas.microsoft.com/office/drawing/2014/main" id="{E4DEE0A4-5210-BC44-B0A6-65A2004DB425}"/>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2" name="Text Placeholder 39">
            <a:extLst>
              <a:ext uri="{FF2B5EF4-FFF2-40B4-BE49-F238E27FC236}">
                <a16:creationId xmlns:a16="http://schemas.microsoft.com/office/drawing/2014/main" id="{64B98BD9-58D5-F84C-A1CE-732379B1B5B9}"/>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3" name="Text Placeholder 39">
            <a:extLst>
              <a:ext uri="{FF2B5EF4-FFF2-40B4-BE49-F238E27FC236}">
                <a16:creationId xmlns:a16="http://schemas.microsoft.com/office/drawing/2014/main" id="{61C8402D-63DC-8A42-B13E-DD4A6778FD53}"/>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4" name="Text Placeholder 39">
            <a:extLst>
              <a:ext uri="{FF2B5EF4-FFF2-40B4-BE49-F238E27FC236}">
                <a16:creationId xmlns:a16="http://schemas.microsoft.com/office/drawing/2014/main" id="{CE04B993-1935-A245-9AD6-91DF1AB11D2B}"/>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5" name="Text Placeholder 39">
            <a:extLst>
              <a:ext uri="{FF2B5EF4-FFF2-40B4-BE49-F238E27FC236}">
                <a16:creationId xmlns:a16="http://schemas.microsoft.com/office/drawing/2014/main" id="{21949195-B419-7040-A25B-B77A5AB478E5}"/>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3D3A1EAC-39F3-4E03-9EAD-CA86B69DB09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7" name="Freeform: Shape 26">
              <a:extLst>
                <a:ext uri="{FF2B5EF4-FFF2-40B4-BE49-F238E27FC236}">
                  <a16:creationId xmlns:a16="http://schemas.microsoft.com/office/drawing/2014/main" id="{DA721C98-7068-4D35-A7A3-CAD75ECD8C9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8" name="Freeform: Shape 27">
              <a:extLst>
                <a:ext uri="{FF2B5EF4-FFF2-40B4-BE49-F238E27FC236}">
                  <a16:creationId xmlns:a16="http://schemas.microsoft.com/office/drawing/2014/main" id="{67B7AE7D-5370-4DBE-8F02-3CC0647339F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F7FF9FA-C1C2-4485-8041-0848CD3C889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04F8E37C-9031-4D56-9593-B9363F5FA35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350E6569-B56C-4634-80F9-BC5B061BF1A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6463A740-D667-49A7-8DD8-7E6D94896FC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2485481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VADO_Contents_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9A64375-6F30-402D-921B-B56DB60FF91A}"/>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A3D8D80D-1BC4-4DE3-BEC2-3F70DFB39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grpSp>
        <p:nvGrpSpPr>
          <p:cNvPr id="15" name="Graphic 7">
            <a:extLst>
              <a:ext uri="{FF2B5EF4-FFF2-40B4-BE49-F238E27FC236}">
                <a16:creationId xmlns:a16="http://schemas.microsoft.com/office/drawing/2014/main" id="{18404136-F958-42D4-8A6C-88286E18C0B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4B3A813F-22AB-489F-9834-EE56DCB9B7E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7" name="Freeform: Shape 16">
              <a:extLst>
                <a:ext uri="{FF2B5EF4-FFF2-40B4-BE49-F238E27FC236}">
                  <a16:creationId xmlns:a16="http://schemas.microsoft.com/office/drawing/2014/main" id="{F0046F70-5BC6-4E4B-89DE-91346F6F595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36E53E2-3916-495E-8253-FE77AED2176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CE2DFBF3-E9C9-4660-AC4E-9E8FEF9A5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E6CE1B60-3131-433E-8D92-58CBFEE0A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FF7271D2-4B99-4AAD-8F13-6A5AA52998F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3" name="Title 3">
            <a:extLst>
              <a:ext uri="{FF2B5EF4-FFF2-40B4-BE49-F238E27FC236}">
                <a16:creationId xmlns:a16="http://schemas.microsoft.com/office/drawing/2014/main" id="{FE1D45BC-8365-4980-BC43-BD01DAED3E67}"/>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24" name="Text Placeholder 11">
            <a:extLst>
              <a:ext uri="{FF2B5EF4-FFF2-40B4-BE49-F238E27FC236}">
                <a16:creationId xmlns:a16="http://schemas.microsoft.com/office/drawing/2014/main" id="{6BA9C766-60DF-4398-A90E-FE620D6CEFDE}"/>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5" name="Text Placeholder 11">
            <a:extLst>
              <a:ext uri="{FF2B5EF4-FFF2-40B4-BE49-F238E27FC236}">
                <a16:creationId xmlns:a16="http://schemas.microsoft.com/office/drawing/2014/main" id="{122ED122-6C58-4319-804D-C0AD3483D3B9}"/>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6" name="Text Placeholder 11">
            <a:extLst>
              <a:ext uri="{FF2B5EF4-FFF2-40B4-BE49-F238E27FC236}">
                <a16:creationId xmlns:a16="http://schemas.microsoft.com/office/drawing/2014/main" id="{7193A043-5480-4F05-906E-8656B5FED9F5}"/>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8" name="Text Placeholder 11">
            <a:extLst>
              <a:ext uri="{FF2B5EF4-FFF2-40B4-BE49-F238E27FC236}">
                <a16:creationId xmlns:a16="http://schemas.microsoft.com/office/drawing/2014/main" id="{29A48210-9A75-44DD-AE00-6D29FAF792B7}"/>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9" name="Text Placeholder 11">
            <a:extLst>
              <a:ext uri="{FF2B5EF4-FFF2-40B4-BE49-F238E27FC236}">
                <a16:creationId xmlns:a16="http://schemas.microsoft.com/office/drawing/2014/main" id="{EEEBF6BA-7FBE-4B73-9023-3E7E17B01712}"/>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40" name="Text Placeholder 39">
            <a:extLst>
              <a:ext uri="{FF2B5EF4-FFF2-40B4-BE49-F238E27FC236}">
                <a16:creationId xmlns:a16="http://schemas.microsoft.com/office/drawing/2014/main" id="{4C264A3B-2D5C-4178-8C44-4B4D12562AC3}"/>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1" name="Text Placeholder 39">
            <a:extLst>
              <a:ext uri="{FF2B5EF4-FFF2-40B4-BE49-F238E27FC236}">
                <a16:creationId xmlns:a16="http://schemas.microsoft.com/office/drawing/2014/main" id="{E7302F11-B844-44C6-8B90-AE8D38B71936}"/>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2" name="Text Placeholder 39">
            <a:extLst>
              <a:ext uri="{FF2B5EF4-FFF2-40B4-BE49-F238E27FC236}">
                <a16:creationId xmlns:a16="http://schemas.microsoft.com/office/drawing/2014/main" id="{7A35CBD2-0333-4468-B005-6028A28BBAC6}"/>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3" name="Text Placeholder 39">
            <a:extLst>
              <a:ext uri="{FF2B5EF4-FFF2-40B4-BE49-F238E27FC236}">
                <a16:creationId xmlns:a16="http://schemas.microsoft.com/office/drawing/2014/main" id="{3806AB17-DF34-425F-8C0D-A527C100656F}"/>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4" name="Text Placeholder 39">
            <a:extLst>
              <a:ext uri="{FF2B5EF4-FFF2-40B4-BE49-F238E27FC236}">
                <a16:creationId xmlns:a16="http://schemas.microsoft.com/office/drawing/2014/main" id="{451E7B96-49EC-4894-A28B-63CFA6FA9E21}"/>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Tree>
    <p:extLst>
      <p:ext uri="{BB962C8B-B14F-4D97-AF65-F5344CB8AC3E}">
        <p14:creationId xmlns:p14="http://schemas.microsoft.com/office/powerpoint/2010/main" val="29587198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VADO_Divder_Gree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46545C-470B-422F-A067-EF9AAF97F9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5085313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VADO_Divider_Purpl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334698-E8C4-4059-9705-E3A06C1FCA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sp>
        <p:nvSpPr>
          <p:cNvPr id="7" name="Title 1">
            <a:extLst>
              <a:ext uri="{FF2B5EF4-FFF2-40B4-BE49-F238E27FC236}">
                <a16:creationId xmlns:a16="http://schemas.microsoft.com/office/drawing/2014/main" id="{C80A2F4A-594C-424E-A2A2-C5C2982FC1F4}"/>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8" name="Text Placeholder 2">
            <a:extLst>
              <a:ext uri="{FF2B5EF4-FFF2-40B4-BE49-F238E27FC236}">
                <a16:creationId xmlns:a16="http://schemas.microsoft.com/office/drawing/2014/main" id="{9D92EA19-CDA8-4083-B00B-A5D214431B06}"/>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69460343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VADO_Divider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30DC84C8-C389-4E6E-B1A1-4690EE8DC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Title 1">
            <a:extLst>
              <a:ext uri="{FF2B5EF4-FFF2-40B4-BE49-F238E27FC236}">
                <a16:creationId xmlns:a16="http://schemas.microsoft.com/office/drawing/2014/main" id="{8E0C32D7-97A3-453E-A933-4A4AB784A59D}"/>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6" name="Text Placeholder 2">
            <a:extLst>
              <a:ext uri="{FF2B5EF4-FFF2-40B4-BE49-F238E27FC236}">
                <a16:creationId xmlns:a16="http://schemas.microsoft.com/office/drawing/2014/main" id="{16EBA976-FC7A-4FBA-95EB-3740D1A89CBE}"/>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01655772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VADO_Divder_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3753130E-65AC-496A-A7BF-03A3168CC5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6" name="Title 1">
            <a:extLst>
              <a:ext uri="{FF2B5EF4-FFF2-40B4-BE49-F238E27FC236}">
                <a16:creationId xmlns:a16="http://schemas.microsoft.com/office/drawing/2014/main" id="{1F4E7A6A-59CC-4B74-8A4B-54E2D78C1D1B}"/>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7" name="Text Placeholder 2">
            <a:extLst>
              <a:ext uri="{FF2B5EF4-FFF2-40B4-BE49-F238E27FC236}">
                <a16:creationId xmlns:a16="http://schemas.microsoft.com/office/drawing/2014/main" id="{B81CA4A4-06F9-48CD-A84B-536E12E98EF9}"/>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21719737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VADO_Blank">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6081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VADO_Title">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46659642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VADO_Text">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3A0FB43-1F1D-4104-A6C7-DDC47D7A31E7}"/>
              </a:ext>
            </a:extLst>
          </p:cNvPr>
          <p:cNvSpPr>
            <a:spLocks noGrp="1"/>
          </p:cNvSpPr>
          <p:nvPr>
            <p:ph type="title" hasCustomPrompt="1"/>
          </p:nvPr>
        </p:nvSpPr>
        <p:spPr>
          <a:xfrm>
            <a:off x="515937" y="557525"/>
            <a:ext cx="11160126"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4" name="Text Placeholder 4">
            <a:extLst>
              <a:ext uri="{FF2B5EF4-FFF2-40B4-BE49-F238E27FC236}">
                <a16:creationId xmlns:a16="http://schemas.microsoft.com/office/drawing/2014/main" id="{DC9A9731-3D48-4B61-8D84-85464ED9462B}"/>
              </a:ext>
            </a:extLst>
          </p:cNvPr>
          <p:cNvSpPr>
            <a:spLocks noGrp="1"/>
          </p:cNvSpPr>
          <p:nvPr>
            <p:ph type="body" sz="quarter" idx="11" hasCustomPrompt="1"/>
          </p:nvPr>
        </p:nvSpPr>
        <p:spPr>
          <a:xfrm>
            <a:off x="515937" y="1436495"/>
            <a:ext cx="11160125"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015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VADO_Blank">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6081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VADO_Text_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CCD8D9A8-0ED9-479E-8C80-5855A7904193}"/>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512583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VADO_Picture_Tex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689C2BDF-A075-4226-9242-C4BD95635EA9}"/>
              </a:ext>
            </a:extLst>
          </p:cNvPr>
          <p:cNvSpPr>
            <a:spLocks noGrp="1"/>
          </p:cNvSpPr>
          <p:nvPr>
            <p:ph type="body" sz="quarter" idx="11" hasCustomPrompt="1"/>
          </p:nvPr>
        </p:nvSpPr>
        <p:spPr>
          <a:xfrm>
            <a:off x="6204698" y="1436495"/>
            <a:ext cx="5471364"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416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VADO_Picture_Landscap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1" y="5750666"/>
            <a:ext cx="11172691" cy="342159"/>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41585056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VADO_2_Pictures">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84006153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VADO_3_Picture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bg2"/>
          </a:solidFill>
          <a:ln w="12700" cmpd="sng">
            <a:noFill/>
          </a:ln>
        </p:spPr>
        <p:txBody>
          <a:bodyPr lIns="0" tIns="0" rIns="0" bIns="0" anchor="ctr" anchorCtr="0"/>
          <a:lstStyle>
            <a:lvl1pPr marL="0" indent="0" algn="ctr">
              <a:buNone/>
              <a:defRPr sz="2000" b="0" i="0">
                <a:ln>
                  <a:noFill/>
                </a:ln>
                <a:solidFill>
                  <a:schemeClr val="bg1"/>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986330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VADO_Text_Large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308360761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VADO_Text_Small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tx2"/>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68977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VADO_Text_LargeCurved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355570106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AVADO_Text_SmallPictur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1FEAA7FF-3204-4F9C-B24E-5432A7C4ABFB}"/>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407312154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VADO_Full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A286E-38DE-47F8-A9B5-A0C1F3BF65E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bg2"/>
                </a:solidFill>
                <a:latin typeface="+mn-lt"/>
                <a:ea typeface="Arial" charset="0"/>
                <a:cs typeface="Arial" charset="0"/>
              </a:defRPr>
            </a:lvl1pPr>
          </a:lstStyle>
          <a:p>
            <a:endParaRPr lang="en-US"/>
          </a:p>
        </p:txBody>
      </p:sp>
      <p:grpSp>
        <p:nvGrpSpPr>
          <p:cNvPr id="11" name="Graphic 7">
            <a:extLst>
              <a:ext uri="{FF2B5EF4-FFF2-40B4-BE49-F238E27FC236}">
                <a16:creationId xmlns:a16="http://schemas.microsoft.com/office/drawing/2014/main" id="{592FD1A4-4A04-4AF6-A2AF-2481FD00D0A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B15B5422-D332-4329-8550-821B4ED4250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151F8BE0-FDB3-4D37-A45B-82668D5D7EE6}"/>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690B140-E8E5-40F6-B62D-5EFB83DBBA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96721CBF-58E0-495B-BDA0-D5D998DC60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F152805C-E3F1-4425-8739-2CB0E42072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520EC7D-FC8E-4F74-B7C2-498C52607FE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382590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VADO_Title">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46659642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VADO_Title_Full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32C37C-432C-4B37-A13B-36C666B9ED3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13" name="Graphic 7">
            <a:extLst>
              <a:ext uri="{FF2B5EF4-FFF2-40B4-BE49-F238E27FC236}">
                <a16:creationId xmlns:a16="http://schemas.microsoft.com/office/drawing/2014/main" id="{4FBBF808-1B02-4E7F-A410-3B6EF4501531}"/>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4" name="Freeform: Shape 13">
              <a:extLst>
                <a:ext uri="{FF2B5EF4-FFF2-40B4-BE49-F238E27FC236}">
                  <a16:creationId xmlns:a16="http://schemas.microsoft.com/office/drawing/2014/main" id="{678BE50E-2458-4D36-B0D9-9888F21BE5E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1" name="Freeform: Shape 20">
              <a:extLst>
                <a:ext uri="{FF2B5EF4-FFF2-40B4-BE49-F238E27FC236}">
                  <a16:creationId xmlns:a16="http://schemas.microsoft.com/office/drawing/2014/main" id="{A367452C-EDB3-45C8-9A23-A39158480CB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59114699-9B1D-49B7-8E7E-4022AFA82D3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70F6E5D3-F728-4599-BDC8-A797B9050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D3649203-E38F-4392-9BA7-09DF999C969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16AAD9F5-DDBE-45B1-BE21-45ABFF5586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05744457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VADO_Title_2Pictur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08DF4B-2BC2-498C-AA92-A120A5307C96}"/>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1" name="Graphic 7">
            <a:extLst>
              <a:ext uri="{FF2B5EF4-FFF2-40B4-BE49-F238E27FC236}">
                <a16:creationId xmlns:a16="http://schemas.microsoft.com/office/drawing/2014/main" id="{C34C1F6F-793F-48C2-9ABB-74FEEEE4F2D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2ECCE6CE-F3B6-4C96-AB8D-C9580618E3E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5F0683E5-4A04-40E1-908B-167B71BA9C2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A3A68B47-C442-4C58-8682-631AEF78110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D5FE6EF8-7DB9-43FF-BFC9-2CC90A3A34A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7C6A6F9F-A86C-41C4-B5D2-8F4971C74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2938B105-433A-4B0E-B0BF-A823A139EC2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135223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VADO_Title_3Pictur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3DE48-B024-42FE-A589-94D3928DDE3E}"/>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2" name="Graphic 7">
            <a:extLst>
              <a:ext uri="{FF2B5EF4-FFF2-40B4-BE49-F238E27FC236}">
                <a16:creationId xmlns:a16="http://schemas.microsoft.com/office/drawing/2014/main" id="{763091BE-2172-405D-AD1F-F8234918A54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17D95149-6991-4645-9A98-5DF591A135E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EBCB8641-C541-4EE1-8B72-BBC9C082BB0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F9538642-2F55-40E5-8DB6-DE75443746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8A0290D2-1526-47F7-B028-46836CEC694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B095FA46-5FA2-434F-8DFF-E498D4D5756C}"/>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B2F87916-97FA-48A1-8812-B2C74DB5759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655939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VADO_Indigo">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CDF2D-7B1A-45E6-BFFF-081AB6E0A43D}"/>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aphic 7">
            <a:extLst>
              <a:ext uri="{FF2B5EF4-FFF2-40B4-BE49-F238E27FC236}">
                <a16:creationId xmlns:a16="http://schemas.microsoft.com/office/drawing/2014/main" id="{0D2E4D33-DA75-464D-9FCD-D327F8D6A6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F41C622C-FF82-407D-874E-FE3F2087F3DC}"/>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6" name="Freeform: Shape 5">
              <a:extLst>
                <a:ext uri="{FF2B5EF4-FFF2-40B4-BE49-F238E27FC236}">
                  <a16:creationId xmlns:a16="http://schemas.microsoft.com/office/drawing/2014/main" id="{39C19FC4-D2C5-493C-8E46-465F70AC1A01}"/>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7" name="Freeform: Shape 6">
              <a:extLst>
                <a:ext uri="{FF2B5EF4-FFF2-40B4-BE49-F238E27FC236}">
                  <a16:creationId xmlns:a16="http://schemas.microsoft.com/office/drawing/2014/main" id="{C860FCC4-878D-4E1C-8F2A-5F0AEB3B167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8" name="Freeform: Shape 7">
              <a:extLst>
                <a:ext uri="{FF2B5EF4-FFF2-40B4-BE49-F238E27FC236}">
                  <a16:creationId xmlns:a16="http://schemas.microsoft.com/office/drawing/2014/main" id="{41210E6B-5479-4D55-9271-7E8CE491D169}"/>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FB0BF1B7-10FB-465D-8264-7191DE282DA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A2DC472-8A52-401B-AC33-37E4511A6D7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44955794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VADO_Title_Indi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992173-D602-44D8-8C0B-BDA120510F6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4" name="Graphic 7">
            <a:extLst>
              <a:ext uri="{FF2B5EF4-FFF2-40B4-BE49-F238E27FC236}">
                <a16:creationId xmlns:a16="http://schemas.microsoft.com/office/drawing/2014/main" id="{EF3ABA91-016D-46C1-9284-498D8C19248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373351CA-D3D7-4A99-A74D-CC688935CCA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6" name="Freeform: Shape 5">
              <a:extLst>
                <a:ext uri="{FF2B5EF4-FFF2-40B4-BE49-F238E27FC236}">
                  <a16:creationId xmlns:a16="http://schemas.microsoft.com/office/drawing/2014/main" id="{22FCC820-24E5-473C-AD76-2C8B6EF35D1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7" name="Freeform: Shape 6">
              <a:extLst>
                <a:ext uri="{FF2B5EF4-FFF2-40B4-BE49-F238E27FC236}">
                  <a16:creationId xmlns:a16="http://schemas.microsoft.com/office/drawing/2014/main" id="{0F5BFFA6-2A25-4FA4-A361-B70B408B0146}"/>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8" name="Freeform: Shape 7">
              <a:extLst>
                <a:ext uri="{FF2B5EF4-FFF2-40B4-BE49-F238E27FC236}">
                  <a16:creationId xmlns:a16="http://schemas.microsoft.com/office/drawing/2014/main" id="{65A51607-FC6E-4B17-9C5A-6015B339109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6DEEE45A-B53A-4929-8A7D-158F93ADF14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42BF3A26-BDAB-46E6-A141-1C18E56EEF4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02226191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VADO_Text_Indi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47736-7D9C-4AF8-9A48-1D6150148E8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5" name="Graphic 7">
            <a:extLst>
              <a:ext uri="{FF2B5EF4-FFF2-40B4-BE49-F238E27FC236}">
                <a16:creationId xmlns:a16="http://schemas.microsoft.com/office/drawing/2014/main" id="{6E89B0EB-49BE-4BBB-8FD7-ACC4B16102B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6" name="Freeform: Shape 5">
              <a:extLst>
                <a:ext uri="{FF2B5EF4-FFF2-40B4-BE49-F238E27FC236}">
                  <a16:creationId xmlns:a16="http://schemas.microsoft.com/office/drawing/2014/main" id="{380BE5B4-E70C-4C02-9FBC-1CC4A1938C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DFA34EE6-C036-4DB8-882D-CC55D8F05FE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0765AA94-4713-4130-957E-6DB98C951F2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704EF19-2B53-4833-B1C5-B43147759F0B}"/>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44FC3130-3FC0-44FB-9B1C-20DA60CF49B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1797CD16-3CE5-467A-85DA-9822AC4AFF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4" name="Text Placeholder 4">
            <a:extLst>
              <a:ext uri="{FF2B5EF4-FFF2-40B4-BE49-F238E27FC236}">
                <a16:creationId xmlns:a16="http://schemas.microsoft.com/office/drawing/2014/main" id="{3D3152F8-FFB4-4E6D-8245-4D8361356029}"/>
              </a:ext>
            </a:extLst>
          </p:cNvPr>
          <p:cNvSpPr>
            <a:spLocks noGrp="1"/>
          </p:cNvSpPr>
          <p:nvPr>
            <p:ph type="body" sz="quarter" idx="11" hasCustomPrompt="1"/>
          </p:nvPr>
        </p:nvSpPr>
        <p:spPr>
          <a:xfrm>
            <a:off x="515938" y="1436495"/>
            <a:ext cx="1116012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8071B73C-7114-4200-B6EA-CB4FDC73E51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59750135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VADO_Text_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AE86E2-FF18-4182-8A15-E4CAC8821EB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EE263248-1FF2-4895-B6EA-EFB685A3202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44B7E371-174E-436B-85A2-ECEB654248E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B4BF53C9-D3D4-4046-BCAF-D0F4233ED44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A866C55-54B6-4753-9032-C2BD7101A41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F53A72B9-BE0C-4D5E-A041-BB4B3FACF71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A40026DE-1E7E-4D52-9883-90F98175555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459663-9CAF-4E8E-9270-40D713C89AE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D4185209-A165-4C73-9D09-99CE50A983DF}"/>
              </a:ext>
            </a:extLst>
          </p:cNvPr>
          <p:cNvSpPr>
            <a:spLocks noGrp="1"/>
          </p:cNvSpPr>
          <p:nvPr>
            <p:ph type="body" sz="quarter" idx="11" hasCustomPrompt="1"/>
          </p:nvPr>
        </p:nvSpPr>
        <p:spPr>
          <a:xfrm>
            <a:off x="515938" y="1436495"/>
            <a:ext cx="5472111"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86748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VADO_Picture_Text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6AC463-E7CD-42D2-8375-607C9D1EAFA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29B3D6DC-CB84-4E2F-BEF3-2E56E4E0E5A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EDA5B275-026B-4A0F-8D73-853E6D7B268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0" name="Freeform: Shape 9">
              <a:extLst>
                <a:ext uri="{FF2B5EF4-FFF2-40B4-BE49-F238E27FC236}">
                  <a16:creationId xmlns:a16="http://schemas.microsoft.com/office/drawing/2014/main" id="{8D66E129-4E55-44BC-88FC-312488F87AC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54725885-1672-4F56-A244-23BC380D245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CA96CB9F-C87D-4C71-BF4C-40913FCD8AD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7F04962-5959-493F-A39F-7E242161181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9D84FAB-CD44-48AD-B569-E489EEFB384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2D41766F-721E-4413-A674-8AE9144175CB}"/>
              </a:ext>
            </a:extLst>
          </p:cNvPr>
          <p:cNvSpPr>
            <a:spLocks noGrp="1"/>
          </p:cNvSpPr>
          <p:nvPr>
            <p:ph type="body" sz="quarter" idx="11" hasCustomPrompt="1"/>
          </p:nvPr>
        </p:nvSpPr>
        <p:spPr>
          <a:xfrm>
            <a:off x="6204698" y="1436495"/>
            <a:ext cx="547136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4564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VADO_Picture_Landscap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D73911-1347-46E5-9488-C08456A6987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5DB2DCDA-CB1B-4BBB-A7EF-265FBF3E6F9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3AF5FF3-D7BE-4E2B-BF3F-BE000DD0703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3B785064-89CA-41A4-9B8F-7BAF4DC9EA2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273462B7-AFD1-4787-B9D1-BCFD7002E3B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3A15AE39-1545-4B43-8A0C-FC17B1BF0E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286C3649-1E90-4F8F-BEAB-3101253E574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B9373696-5276-471D-B374-0349661B8D9B}"/>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72690" cy="342159"/>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81573269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VADO_2_Pictures_Indi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38BF0-DB88-42A2-902E-1CE9361B621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8" name="Graphic 7">
            <a:extLst>
              <a:ext uri="{FF2B5EF4-FFF2-40B4-BE49-F238E27FC236}">
                <a16:creationId xmlns:a16="http://schemas.microsoft.com/office/drawing/2014/main" id="{28D7EF9B-9327-4314-B467-124784F0EDB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9" name="Freeform: Shape 8">
              <a:extLst>
                <a:ext uri="{FF2B5EF4-FFF2-40B4-BE49-F238E27FC236}">
                  <a16:creationId xmlns:a16="http://schemas.microsoft.com/office/drawing/2014/main" id="{62BC5C0F-49F6-4628-8465-9F1375808AF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EAF443E5-1321-4791-BFC3-9C619A7198C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B55188F5-32C5-4D16-9BF3-82C689A7FB6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347649D-DA2D-4144-A833-8E1A5C67F29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BF767F8-60FC-4A78-A87A-2CDAFADF7F3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0733523-8B1C-4667-84D6-68AD9108623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54342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VADO_Text">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3A0FB43-1F1D-4104-A6C7-DDC47D7A31E7}"/>
              </a:ext>
            </a:extLst>
          </p:cNvPr>
          <p:cNvSpPr>
            <a:spLocks noGrp="1"/>
          </p:cNvSpPr>
          <p:nvPr>
            <p:ph type="title" hasCustomPrompt="1"/>
          </p:nvPr>
        </p:nvSpPr>
        <p:spPr>
          <a:xfrm>
            <a:off x="515937" y="557525"/>
            <a:ext cx="11160126"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4" name="Text Placeholder 4">
            <a:extLst>
              <a:ext uri="{FF2B5EF4-FFF2-40B4-BE49-F238E27FC236}">
                <a16:creationId xmlns:a16="http://schemas.microsoft.com/office/drawing/2014/main" id="{DC9A9731-3D48-4B61-8D84-85464ED9462B}"/>
              </a:ext>
            </a:extLst>
          </p:cNvPr>
          <p:cNvSpPr>
            <a:spLocks noGrp="1"/>
          </p:cNvSpPr>
          <p:nvPr>
            <p:ph type="body" sz="quarter" idx="11" hasCustomPrompt="1"/>
          </p:nvPr>
        </p:nvSpPr>
        <p:spPr>
          <a:xfrm>
            <a:off x="515937" y="1436495"/>
            <a:ext cx="11160125"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01512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VADO_3_Pictures_Indi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90893B-AE89-4772-8282-831E9FD258C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0" name="Graphic 7">
            <a:extLst>
              <a:ext uri="{FF2B5EF4-FFF2-40B4-BE49-F238E27FC236}">
                <a16:creationId xmlns:a16="http://schemas.microsoft.com/office/drawing/2014/main" id="{C59B7C71-8FF2-44DB-8B09-826B4AA41D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1" name="Freeform: Shape 10">
              <a:extLst>
                <a:ext uri="{FF2B5EF4-FFF2-40B4-BE49-F238E27FC236}">
                  <a16:creationId xmlns:a16="http://schemas.microsoft.com/office/drawing/2014/main" id="{D98D2448-3801-4CC2-9CC5-38D9FBC79A0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7D49DC4A-D345-41EC-AA1A-CBD532CC2C1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802406D-0C35-4DD4-81CD-AF6FF1D58F4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841D4634-0879-41CC-BEFA-B8DBA81509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5B004B3-AF2D-40AD-A5B0-37A2058355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D97AD18-BC2C-45A8-A4CD-AA712B97000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accent2"/>
          </a:solidFill>
          <a:ln w="12700" cmpd="sng">
            <a:noFill/>
          </a:ln>
        </p:spPr>
        <p:txBody>
          <a:bodyPr lIns="0" tIns="0" rIns="0" bIns="0" anchor="ctr" anchorCtr="0"/>
          <a:lstStyle>
            <a:lvl1pPr marL="0" indent="0" algn="ctr">
              <a:buNone/>
              <a:defRPr sz="2000" b="0" i="0">
                <a:ln>
                  <a:noFill/>
                </a:ln>
                <a:solidFill>
                  <a:schemeClr val="bg2"/>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98048365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E8B88986-FDE1-4078-AEA3-58F5735A88D9}"/>
              </a:ext>
            </a:extLst>
          </p:cNvPr>
          <p:cNvSpPr>
            <a:spLocks noGrp="1"/>
          </p:cNvSpPr>
          <p:nvPr>
            <p:ph type="pic" sz="quarter" idx="14"/>
          </p:nvPr>
        </p:nvSpPr>
        <p:spPr>
          <a:xfrm>
            <a:off x="6203953" y="0"/>
            <a:ext cx="5988047"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77694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8186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2">
            <a:extLst>
              <a:ext uri="{FF2B5EF4-FFF2-40B4-BE49-F238E27FC236}">
                <a16:creationId xmlns:a16="http://schemas.microsoft.com/office/drawing/2014/main" id="{7D268ACE-4A07-42B1-B8A7-C2CB1EA5661B}"/>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2456626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2">
            <a:extLst>
              <a:ext uri="{FF2B5EF4-FFF2-40B4-BE49-F238E27FC236}">
                <a16:creationId xmlns:a16="http://schemas.microsoft.com/office/drawing/2014/main" id="{24FBDFF2-F780-457B-A457-3E107084BA25}"/>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6631320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VADO_FullPicture_Indigo">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5C0B915-D4AB-4C49-9D3B-A334B7A61F6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7" name="Graphic 7">
            <a:extLst>
              <a:ext uri="{FF2B5EF4-FFF2-40B4-BE49-F238E27FC236}">
                <a16:creationId xmlns:a16="http://schemas.microsoft.com/office/drawing/2014/main" id="{4AAB0AD4-331E-41D4-A90A-CB36885D1B2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8" name="Freeform: Shape 27">
              <a:extLst>
                <a:ext uri="{FF2B5EF4-FFF2-40B4-BE49-F238E27FC236}">
                  <a16:creationId xmlns:a16="http://schemas.microsoft.com/office/drawing/2014/main" id="{797E1975-E06E-48F6-B589-C1FFCA107DE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9" name="Freeform: Shape 28">
              <a:extLst>
                <a:ext uri="{FF2B5EF4-FFF2-40B4-BE49-F238E27FC236}">
                  <a16:creationId xmlns:a16="http://schemas.microsoft.com/office/drawing/2014/main" id="{1FF50F7B-90CA-4162-A4EA-64DE1D6836C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3AF62AD0-AA8F-4FC5-8B09-7E6E36BE1D5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B0957291-AC2B-4580-87A8-BA1191A06C6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92B60EDA-332B-448A-8A50-CB6D261F8B3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3" name="Freeform: Shape 32">
              <a:extLst>
                <a:ext uri="{FF2B5EF4-FFF2-40B4-BE49-F238E27FC236}">
                  <a16:creationId xmlns:a16="http://schemas.microsoft.com/office/drawing/2014/main" id="{E29FE643-83C9-442D-BD69-667F289942B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accent5"/>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7022018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VADO_Title_FullPicture_Indig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CE8D9B-FF52-4283-A424-D22913BBB6C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6" name="Graphic 7">
            <a:extLst>
              <a:ext uri="{FF2B5EF4-FFF2-40B4-BE49-F238E27FC236}">
                <a16:creationId xmlns:a16="http://schemas.microsoft.com/office/drawing/2014/main" id="{DDAF6D30-F9B6-43D8-A57D-6E55FD9D5BBA}"/>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7" name="Freeform: Shape 16">
              <a:extLst>
                <a:ext uri="{FF2B5EF4-FFF2-40B4-BE49-F238E27FC236}">
                  <a16:creationId xmlns:a16="http://schemas.microsoft.com/office/drawing/2014/main" id="{90A2F2FD-3942-42FB-B511-268A7B0DB5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BA65EAB1-485D-49D9-B23E-02EFC49095D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527C9508-A1CB-4DC2-A833-F8895593EC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898E3033-2C37-4A94-BA61-EE1CEAC3D64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F7EE1441-E7F0-4384-A3BD-8917B251C88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AC950A28-F0D9-4FBF-9A03-84A5095831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20647836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VADO_Title_2Pictures_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5FA927-0C9A-4FBC-AF82-8B2BD012410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4" name="Graphic 7">
            <a:extLst>
              <a:ext uri="{FF2B5EF4-FFF2-40B4-BE49-F238E27FC236}">
                <a16:creationId xmlns:a16="http://schemas.microsoft.com/office/drawing/2014/main" id="{24EB83B0-B944-41A2-8FD6-BA89A6E9B38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444227A3-A3E1-4040-AB31-DCCA13D0E3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0C5798B6-631E-4A6D-93C7-9800E497F02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05B319E-1993-44AA-818C-9BCA78B6075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A6E6DB0A-E4E4-4D38-8816-434E602A991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8C34D2B3-00C7-42A3-97A6-447F0EF4DE5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4824880-6035-46B2-BF06-807299E06A4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6251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VADO_Title_3Pictures_Indigo">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7296A21-BDEB-467D-8CF4-D955C911ED5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4" name="Graphic 7">
            <a:extLst>
              <a:ext uri="{FF2B5EF4-FFF2-40B4-BE49-F238E27FC236}">
                <a16:creationId xmlns:a16="http://schemas.microsoft.com/office/drawing/2014/main" id="{162F0708-63BF-4350-BADD-BF811214B74F}"/>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5" name="Freeform: Shape 34">
              <a:extLst>
                <a:ext uri="{FF2B5EF4-FFF2-40B4-BE49-F238E27FC236}">
                  <a16:creationId xmlns:a16="http://schemas.microsoft.com/office/drawing/2014/main" id="{6E9652E9-A97D-4271-84D8-7A60BADE1E8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6" name="Freeform: Shape 35">
              <a:extLst>
                <a:ext uri="{FF2B5EF4-FFF2-40B4-BE49-F238E27FC236}">
                  <a16:creationId xmlns:a16="http://schemas.microsoft.com/office/drawing/2014/main" id="{8F1C3DED-2A5F-4496-AA10-5F43C765FB6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7" name="Freeform: Shape 36">
              <a:extLst>
                <a:ext uri="{FF2B5EF4-FFF2-40B4-BE49-F238E27FC236}">
                  <a16:creationId xmlns:a16="http://schemas.microsoft.com/office/drawing/2014/main" id="{4FCDA263-9A9E-4376-8EC5-3937402FBAB3}"/>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8" name="Freeform: Shape 37">
              <a:extLst>
                <a:ext uri="{FF2B5EF4-FFF2-40B4-BE49-F238E27FC236}">
                  <a16:creationId xmlns:a16="http://schemas.microsoft.com/office/drawing/2014/main" id="{5C8CF4C5-E000-48DA-AC86-350E4CB8804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9" name="Freeform: Shape 38">
              <a:extLst>
                <a:ext uri="{FF2B5EF4-FFF2-40B4-BE49-F238E27FC236}">
                  <a16:creationId xmlns:a16="http://schemas.microsoft.com/office/drawing/2014/main" id="{C5FC267B-83B6-4956-A783-41FEFD91E85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97B8C135-8383-491A-BCFA-328BDBD92B7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78789721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VADO_Back_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A47666B-5377-4B96-B21A-CB2319A9EEE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a:extLst>
              <a:ext uri="{FF2B5EF4-FFF2-40B4-BE49-F238E27FC236}">
                <a16:creationId xmlns:a16="http://schemas.microsoft.com/office/drawing/2014/main" id="{108C40AB-BB53-4339-8CA0-00464980E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2050939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VADO_Text_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CCD8D9A8-0ED9-479E-8C80-5855A7904193}"/>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512583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VADO_Back_Indigo">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BFD6334F-03CA-44E3-9C6F-0CB1B73BB4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51175455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VADO_Back_Teal">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1B4AC1D4-415C-498D-9CD6-2CBCF8798D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375179889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RCH_Back_Whi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08F506-3B52-4417-A235-6F1C23A25EF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DB22CEA2-EED0-49AD-B0A6-B10CBC086B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pic>
        <p:nvPicPr>
          <p:cNvPr id="19" name="Graphic 18">
            <a:extLst>
              <a:ext uri="{FF2B5EF4-FFF2-40B4-BE49-F238E27FC236}">
                <a16:creationId xmlns:a16="http://schemas.microsoft.com/office/drawing/2014/main" id="{0691E88F-B47B-4ACE-962C-E0E60249E86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98858" y="3560323"/>
            <a:ext cx="2028118" cy="842400"/>
          </a:xfrm>
          <a:prstGeom prst="rect">
            <a:avLst/>
          </a:prstGeom>
        </p:spPr>
      </p:pic>
      <p:grpSp>
        <p:nvGrpSpPr>
          <p:cNvPr id="15" name="Graphic 7">
            <a:extLst>
              <a:ext uri="{FF2B5EF4-FFF2-40B4-BE49-F238E27FC236}">
                <a16:creationId xmlns:a16="http://schemas.microsoft.com/office/drawing/2014/main" id="{B3761A70-0A30-441C-9E6E-4DEC57C06B2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FD56A85D-F5EB-4759-82A3-0DA186ADE467}"/>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FA3D3C32-A88E-48E7-B4C0-60ACE1C1E8D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1ABF8C54-4C58-49F6-BC4F-3E60288BEFD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3311D0F1-8C0E-4A9D-BEA2-C1E47B58255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B61AA84F-6534-44C1-96FE-82BA49E41A4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EBA0B569-870A-4564-ADB1-5071FD956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46248179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RCH_Back_Indigo">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A9AB47-47FF-4178-95BE-D82A53C412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31132" y="4154110"/>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30184" y="4694679"/>
            <a:ext cx="252000" cy="252000"/>
          </a:xfrm>
          <a:prstGeom prst="rect">
            <a:avLst/>
          </a:prstGeom>
        </p:spPr>
      </p:pic>
      <p:grpSp>
        <p:nvGrpSpPr>
          <p:cNvPr id="16" name="Graphic 20">
            <a:extLst>
              <a:ext uri="{FF2B5EF4-FFF2-40B4-BE49-F238E27FC236}">
                <a16:creationId xmlns:a16="http://schemas.microsoft.com/office/drawing/2014/main" id="{1061EC45-2FDA-4110-9DD8-344D64F2B7DA}"/>
              </a:ext>
            </a:extLst>
          </p:cNvPr>
          <p:cNvGrpSpPr/>
          <p:nvPr/>
        </p:nvGrpSpPr>
        <p:grpSpPr>
          <a:xfrm>
            <a:off x="2598708" y="3560323"/>
            <a:ext cx="2028267" cy="841128"/>
            <a:chOff x="2598708" y="3560323"/>
            <a:chExt cx="2028267" cy="841128"/>
          </a:xfrm>
          <a:solidFill>
            <a:schemeClr val="accent1"/>
          </a:solidFill>
        </p:grpSpPr>
        <p:grpSp>
          <p:nvGrpSpPr>
            <p:cNvPr id="18" name="Graphic 20">
              <a:extLst>
                <a:ext uri="{FF2B5EF4-FFF2-40B4-BE49-F238E27FC236}">
                  <a16:creationId xmlns:a16="http://schemas.microsoft.com/office/drawing/2014/main" id="{1061EC45-2FDA-4110-9DD8-344D64F2B7DA}"/>
                </a:ext>
              </a:extLst>
            </p:cNvPr>
            <p:cNvGrpSpPr/>
            <p:nvPr/>
          </p:nvGrpSpPr>
          <p:grpSpPr>
            <a:xfrm>
              <a:off x="3413284" y="4160811"/>
              <a:ext cx="1213691" cy="151949"/>
              <a:chOff x="3413284" y="4160811"/>
              <a:chExt cx="1213691" cy="151949"/>
            </a:xfrm>
            <a:solidFill>
              <a:srgbClr val="463977"/>
            </a:solidFill>
          </p:grpSpPr>
          <p:sp>
            <p:nvSpPr>
              <p:cNvPr id="22" name="Freeform: Shape 21">
                <a:extLst>
                  <a:ext uri="{FF2B5EF4-FFF2-40B4-BE49-F238E27FC236}">
                    <a16:creationId xmlns:a16="http://schemas.microsoft.com/office/drawing/2014/main" id="{8B1EC717-2F65-4435-AA92-3435E25F4E4A}"/>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135033A-481F-4C28-BF15-A3E6F99ECB1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524239A-3B09-426F-9C91-FF418818DAEF}"/>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3F5DA8C0-5A84-490F-BC09-1945FAB71C90}"/>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B1405B1-1843-412A-BACF-E1C7B2C18E78}"/>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8F991C77-EF49-4C70-A38C-EFF0F7967E2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2E798D4-B29E-479F-BEFF-9C369EB3482C}"/>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0433EA4-E235-4F1B-A801-BF694227F16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5391356-0E4D-4D22-9063-9053D64D5AA3}"/>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83576B2-A791-4D96-BC52-3393BEFBB802}"/>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080BCD3-47F5-4BEC-B5EF-7AA1488482C5}"/>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F826A45-6F9E-4527-9646-87F2DDF749DE}"/>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DC10ADA1-904C-4060-8E01-67174CB8C21B}"/>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D1CB5917-FC31-4D99-A4B8-D5F8B31C4539}"/>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1D267679-5A15-47DA-8FC5-97765325242D}"/>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37" name="Graphic 20">
              <a:extLst>
                <a:ext uri="{FF2B5EF4-FFF2-40B4-BE49-F238E27FC236}">
                  <a16:creationId xmlns:a16="http://schemas.microsoft.com/office/drawing/2014/main" id="{1061EC45-2FDA-4110-9DD8-344D64F2B7DA}"/>
                </a:ext>
              </a:extLst>
            </p:cNvPr>
            <p:cNvGrpSpPr/>
            <p:nvPr/>
          </p:nvGrpSpPr>
          <p:grpSpPr>
            <a:xfrm>
              <a:off x="3413019" y="3680802"/>
              <a:ext cx="1209190" cy="420246"/>
              <a:chOff x="3413019" y="3680802"/>
              <a:chExt cx="1209190" cy="420246"/>
            </a:xfrm>
            <a:solidFill>
              <a:srgbClr val="463977"/>
            </a:solidFill>
          </p:grpSpPr>
          <p:sp>
            <p:nvSpPr>
              <p:cNvPr id="38" name="Freeform: Shape 37">
                <a:extLst>
                  <a:ext uri="{FF2B5EF4-FFF2-40B4-BE49-F238E27FC236}">
                    <a16:creationId xmlns:a16="http://schemas.microsoft.com/office/drawing/2014/main" id="{07FBD417-8A83-4968-96DF-37CACED4A518}"/>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EF10C53-D350-46EB-ADE3-A6E19D618EC7}"/>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6651A8D7-D45A-40F1-A477-C9875E3A4478}"/>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A2077B92-6E42-458A-A682-55C384104404}"/>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42" name="Freeform: Shape 41">
              <a:extLst>
                <a:ext uri="{FF2B5EF4-FFF2-40B4-BE49-F238E27FC236}">
                  <a16:creationId xmlns:a16="http://schemas.microsoft.com/office/drawing/2014/main" id="{670B1BD0-E5BC-445B-ADA7-3A58001121D2}"/>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a:p>
          </p:txBody>
        </p:sp>
      </p:grpSp>
      <p:grpSp>
        <p:nvGrpSpPr>
          <p:cNvPr id="43" name="Graphic 7">
            <a:extLst>
              <a:ext uri="{FF2B5EF4-FFF2-40B4-BE49-F238E27FC236}">
                <a16:creationId xmlns:a16="http://schemas.microsoft.com/office/drawing/2014/main" id="{932D911B-7239-4422-9F16-9F15611D998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4" name="Freeform: Shape 43">
              <a:extLst>
                <a:ext uri="{FF2B5EF4-FFF2-40B4-BE49-F238E27FC236}">
                  <a16:creationId xmlns:a16="http://schemas.microsoft.com/office/drawing/2014/main" id="{15292C1B-3D02-4A02-B2B3-374E5111BA6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45" name="Freeform: Shape 44">
              <a:extLst>
                <a:ext uri="{FF2B5EF4-FFF2-40B4-BE49-F238E27FC236}">
                  <a16:creationId xmlns:a16="http://schemas.microsoft.com/office/drawing/2014/main" id="{7A3EF342-0973-4019-9114-1C58965941F2}"/>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6" name="Freeform: Shape 45">
              <a:extLst>
                <a:ext uri="{FF2B5EF4-FFF2-40B4-BE49-F238E27FC236}">
                  <a16:creationId xmlns:a16="http://schemas.microsoft.com/office/drawing/2014/main" id="{BE94F4A3-00D8-477B-AD1D-EA7C435BCD2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A4A36271-FB31-4CE1-AC75-9C5A7DF1B0A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88988ED8-B21C-4523-860A-F7E6CC2D6F4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E8C6EF60-DEB7-404B-8812-A56C5C77088D}"/>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29658081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RCH_Back_Teal">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50B4E013-5D75-4001-B6CB-BA9DAC76A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grpSp>
        <p:nvGrpSpPr>
          <p:cNvPr id="21" name="Graphic 20">
            <a:extLst>
              <a:ext uri="{FF2B5EF4-FFF2-40B4-BE49-F238E27FC236}">
                <a16:creationId xmlns:a16="http://schemas.microsoft.com/office/drawing/2014/main" id="{EC198720-436F-43CD-96C9-B7A72F8BAA5C}"/>
              </a:ext>
            </a:extLst>
          </p:cNvPr>
          <p:cNvGrpSpPr/>
          <p:nvPr userDrawn="1"/>
        </p:nvGrpSpPr>
        <p:grpSpPr>
          <a:xfrm>
            <a:off x="2598708" y="3560323"/>
            <a:ext cx="2028267" cy="841128"/>
            <a:chOff x="2598708" y="3560323"/>
            <a:chExt cx="2028267" cy="841128"/>
          </a:xfrm>
          <a:solidFill>
            <a:schemeClr val="accent1"/>
          </a:solidFill>
        </p:grpSpPr>
        <p:grpSp>
          <p:nvGrpSpPr>
            <p:cNvPr id="22" name="Graphic 20">
              <a:extLst>
                <a:ext uri="{FF2B5EF4-FFF2-40B4-BE49-F238E27FC236}">
                  <a16:creationId xmlns:a16="http://schemas.microsoft.com/office/drawing/2014/main" id="{9DDB9C7F-7B46-4763-8E61-E4B5D72F735D}"/>
                </a:ext>
              </a:extLst>
            </p:cNvPr>
            <p:cNvGrpSpPr/>
            <p:nvPr/>
          </p:nvGrpSpPr>
          <p:grpSpPr>
            <a:xfrm>
              <a:off x="3413284" y="4160811"/>
              <a:ext cx="1213691" cy="151949"/>
              <a:chOff x="3413284" y="4160811"/>
              <a:chExt cx="1213691" cy="151949"/>
            </a:xfrm>
            <a:solidFill>
              <a:srgbClr val="463977"/>
            </a:solidFill>
          </p:grpSpPr>
          <p:sp>
            <p:nvSpPr>
              <p:cNvPr id="29" name="Freeform: Shape 28">
                <a:extLst>
                  <a:ext uri="{FF2B5EF4-FFF2-40B4-BE49-F238E27FC236}">
                    <a16:creationId xmlns:a16="http://schemas.microsoft.com/office/drawing/2014/main" id="{931F2307-9DED-4624-BBB4-F5A032CC3998}"/>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C2B2736-A6D8-4BCD-ABFE-1218603EF978}"/>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0666A2CA-65A7-4927-A2A4-5A2FD22E18D9}"/>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4142723-FC4B-4734-A18E-748DA17D80B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4B2D0500-47BE-423D-888E-690626512870}"/>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B0A3E969-CDDF-4F9A-ADA0-8CBBEE6EC2B8}"/>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B4B714F-CCDD-4046-B22D-AF34F17B4CE6}"/>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CC78352E-5A4B-4518-850E-8D2B5DB13400}"/>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B28C2AE-3CD8-4A5F-9BC8-B3B8749014EE}"/>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D7FB079F-2DB6-4AB4-9419-C78AD5A6DB2C}"/>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C653FF9-F017-453E-8989-4839245787E3}"/>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2BA96BD-FC1F-4B93-9177-BDDCD24282CA}"/>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3028A84B-BB13-4CCD-972B-957A5798BE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78E9110-DEEE-4C19-83E7-33B1E90CBAD6}"/>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E12BF6D7-BAAB-4B17-BAEC-E7D901E7C879}"/>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23" name="Graphic 20">
              <a:extLst>
                <a:ext uri="{FF2B5EF4-FFF2-40B4-BE49-F238E27FC236}">
                  <a16:creationId xmlns:a16="http://schemas.microsoft.com/office/drawing/2014/main" id="{E3E1B8F4-32A7-42ED-8DCB-F4615681DEA3}"/>
                </a:ext>
              </a:extLst>
            </p:cNvPr>
            <p:cNvGrpSpPr/>
            <p:nvPr/>
          </p:nvGrpSpPr>
          <p:grpSpPr>
            <a:xfrm>
              <a:off x="3413019" y="3680802"/>
              <a:ext cx="1209190" cy="420246"/>
              <a:chOff x="3413019" y="3680802"/>
              <a:chExt cx="1209190" cy="420246"/>
            </a:xfrm>
            <a:solidFill>
              <a:srgbClr val="463977"/>
            </a:solidFill>
          </p:grpSpPr>
          <p:sp>
            <p:nvSpPr>
              <p:cNvPr id="25" name="Freeform: Shape 24">
                <a:extLst>
                  <a:ext uri="{FF2B5EF4-FFF2-40B4-BE49-F238E27FC236}">
                    <a16:creationId xmlns:a16="http://schemas.microsoft.com/office/drawing/2014/main" id="{7413B895-6409-49CD-B380-6FEA434E4F7F}"/>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7F15060-E359-4389-B036-C30F4926447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B7D4D456-6651-40AB-9217-FE945E9358C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9ED1AE49-F9E0-4B29-8606-17B6C217D6CE}"/>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24" name="Freeform: Shape 23">
              <a:extLst>
                <a:ext uri="{FF2B5EF4-FFF2-40B4-BE49-F238E27FC236}">
                  <a16:creationId xmlns:a16="http://schemas.microsoft.com/office/drawing/2014/main" id="{DC56889D-ABE7-4E7B-8149-C37EE20B3199}"/>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a:p>
          </p:txBody>
        </p:sp>
      </p:grpSp>
      <p:grpSp>
        <p:nvGrpSpPr>
          <p:cNvPr id="44" name="Graphic 7">
            <a:extLst>
              <a:ext uri="{FF2B5EF4-FFF2-40B4-BE49-F238E27FC236}">
                <a16:creationId xmlns:a16="http://schemas.microsoft.com/office/drawing/2014/main" id="{03973DB6-6ACA-421F-B715-27C988B7D865}"/>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5" name="Freeform: Shape 44">
              <a:extLst>
                <a:ext uri="{FF2B5EF4-FFF2-40B4-BE49-F238E27FC236}">
                  <a16:creationId xmlns:a16="http://schemas.microsoft.com/office/drawing/2014/main" id="{DD019F70-4903-4DCE-965C-41BA305ABA0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6" name="Freeform: Shape 45">
              <a:extLst>
                <a:ext uri="{FF2B5EF4-FFF2-40B4-BE49-F238E27FC236}">
                  <a16:creationId xmlns:a16="http://schemas.microsoft.com/office/drawing/2014/main" id="{E0E003A8-7451-42E7-9441-5FBF68148CE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59F1983B-B286-47E3-AD06-BCFFF0C8A0D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B3511B1E-0B2A-4478-9223-E7D98C63C19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219AE8E3-D549-4383-B3B0-D05067979BB9}"/>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5F1E00EE-B57A-47B9-A6A5-A64DD7280E4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639143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AVADO_Primary_Logo">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08B58C5-D880-48F1-B284-2163B6A44A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16514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AVADO_Secondary_Logo">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DDFF668-45EC-4748-817D-BE3F01634F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59885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AVADO_Stamp">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4B9AC66-5A55-42DF-8475-33C554812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51459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VADO_Picture_Tex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689C2BDF-A075-4226-9242-C4BD95635EA9}"/>
              </a:ext>
            </a:extLst>
          </p:cNvPr>
          <p:cNvSpPr>
            <a:spLocks noGrp="1"/>
          </p:cNvSpPr>
          <p:nvPr>
            <p:ph type="body" sz="quarter" idx="11" hasCustomPrompt="1"/>
          </p:nvPr>
        </p:nvSpPr>
        <p:spPr>
          <a:xfrm>
            <a:off x="6204698" y="1436495"/>
            <a:ext cx="5471364"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41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VADO_Picture_Landscap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25200" cy="342159"/>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415850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VADO_Cover_Indi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795169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VADO_2_Pictures">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840061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VADO_3_Picture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bg2"/>
          </a:solidFill>
          <a:ln w="12700" cmpd="sng">
            <a:noFill/>
          </a:ln>
        </p:spPr>
        <p:txBody>
          <a:bodyPr lIns="0" tIns="0" rIns="0" bIns="0" anchor="ctr" anchorCtr="0"/>
          <a:lstStyle>
            <a:lvl1pPr marL="0" indent="0" algn="ctr">
              <a:buNone/>
              <a:defRPr sz="2000" b="0" i="0">
                <a:ln>
                  <a:noFill/>
                </a:ln>
                <a:solidFill>
                  <a:schemeClr val="bg1"/>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98633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VADO_Text_Large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3083607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VADO_Text_Small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tx2"/>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689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VADO_Text_LargeCurved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3555701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AVADO_Text_SmallPictur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1FEAA7FF-3204-4F9C-B24E-5432A7C4ABFB}"/>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40731215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VADO_Full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A286E-38DE-47F8-A9B5-A0C1F3BF65E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bg2"/>
                </a:solidFill>
                <a:latin typeface="+mn-lt"/>
                <a:ea typeface="Arial" charset="0"/>
                <a:cs typeface="Arial" charset="0"/>
              </a:defRPr>
            </a:lvl1pPr>
          </a:lstStyle>
          <a:p>
            <a:endParaRPr lang="en-US"/>
          </a:p>
        </p:txBody>
      </p:sp>
      <p:grpSp>
        <p:nvGrpSpPr>
          <p:cNvPr id="11" name="Graphic 7">
            <a:extLst>
              <a:ext uri="{FF2B5EF4-FFF2-40B4-BE49-F238E27FC236}">
                <a16:creationId xmlns:a16="http://schemas.microsoft.com/office/drawing/2014/main" id="{592FD1A4-4A04-4AF6-A2AF-2481FD00D0A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B15B5422-D332-4329-8550-821B4ED4250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151F8BE0-FDB3-4D37-A45B-82668D5D7EE6}"/>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690B140-E8E5-40F6-B62D-5EFB83DBBA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96721CBF-58E0-495B-BDA0-D5D998DC60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F152805C-E3F1-4425-8739-2CB0E42072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520EC7D-FC8E-4F74-B7C2-498C52607FE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3825906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VADO_Title_Full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32C37C-432C-4B37-A13B-36C666B9ED3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13" name="Graphic 7">
            <a:extLst>
              <a:ext uri="{FF2B5EF4-FFF2-40B4-BE49-F238E27FC236}">
                <a16:creationId xmlns:a16="http://schemas.microsoft.com/office/drawing/2014/main" id="{4FBBF808-1B02-4E7F-A410-3B6EF4501531}"/>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4" name="Freeform: Shape 13">
              <a:extLst>
                <a:ext uri="{FF2B5EF4-FFF2-40B4-BE49-F238E27FC236}">
                  <a16:creationId xmlns:a16="http://schemas.microsoft.com/office/drawing/2014/main" id="{678BE50E-2458-4D36-B0D9-9888F21BE5E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1" name="Freeform: Shape 20">
              <a:extLst>
                <a:ext uri="{FF2B5EF4-FFF2-40B4-BE49-F238E27FC236}">
                  <a16:creationId xmlns:a16="http://schemas.microsoft.com/office/drawing/2014/main" id="{A367452C-EDB3-45C8-9A23-A39158480CB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59114699-9B1D-49B7-8E7E-4022AFA82D3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70F6E5D3-F728-4599-BDC8-A797B9050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D3649203-E38F-4392-9BA7-09DF999C969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16AAD9F5-DDBE-45B1-BE21-45ABFF5586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057444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VADO_Title_2Pictur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08DF4B-2BC2-498C-AA92-A120A5307C96}"/>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1" name="Graphic 7">
            <a:extLst>
              <a:ext uri="{FF2B5EF4-FFF2-40B4-BE49-F238E27FC236}">
                <a16:creationId xmlns:a16="http://schemas.microsoft.com/office/drawing/2014/main" id="{C34C1F6F-793F-48C2-9ABB-74FEEEE4F2D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2ECCE6CE-F3B6-4C96-AB8D-C9580618E3E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5F0683E5-4A04-40E1-908B-167B71BA9C2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A3A68B47-C442-4C58-8682-631AEF78110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D5FE6EF8-7DB9-43FF-BFC9-2CC90A3A34A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7C6A6F9F-A86C-41C4-B5D2-8F4971C74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2938B105-433A-4B0E-B0BF-A823A139EC2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135223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VADO_Title_3Pictur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3DE48-B024-42FE-A589-94D3928DDE3E}"/>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2" name="Graphic 7">
            <a:extLst>
              <a:ext uri="{FF2B5EF4-FFF2-40B4-BE49-F238E27FC236}">
                <a16:creationId xmlns:a16="http://schemas.microsoft.com/office/drawing/2014/main" id="{763091BE-2172-405D-AD1F-F8234918A54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17D95149-6991-4645-9A98-5DF591A135E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EBCB8641-C541-4EE1-8B72-BBC9C082BB0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F9538642-2F55-40E5-8DB6-DE75443746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8A0290D2-1526-47F7-B028-46836CEC694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B095FA46-5FA2-434F-8DFF-E498D4D5756C}"/>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B2F87916-97FA-48A1-8812-B2C74DB5759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6559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VADO_Cover_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728512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VADO_Indigo">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CDF2D-7B1A-45E6-BFFF-081AB6E0A43D}"/>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95579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VADO_Title_Indi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992173-D602-44D8-8C0B-BDA120510F6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022261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VADO_Text_Indi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47736-7D9C-4AF8-9A48-1D6150148E8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5" name="Graphic 7">
            <a:extLst>
              <a:ext uri="{FF2B5EF4-FFF2-40B4-BE49-F238E27FC236}">
                <a16:creationId xmlns:a16="http://schemas.microsoft.com/office/drawing/2014/main" id="{6E89B0EB-49BE-4BBB-8FD7-ACC4B16102B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6" name="Freeform: Shape 5">
              <a:extLst>
                <a:ext uri="{FF2B5EF4-FFF2-40B4-BE49-F238E27FC236}">
                  <a16:creationId xmlns:a16="http://schemas.microsoft.com/office/drawing/2014/main" id="{380BE5B4-E70C-4C02-9FBC-1CC4A1938C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DFA34EE6-C036-4DB8-882D-CC55D8F05FE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0765AA94-4713-4130-957E-6DB98C951F2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704EF19-2B53-4833-B1C5-B43147759F0B}"/>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44FC3130-3FC0-44FB-9B1C-20DA60CF49B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1797CD16-3CE5-467A-85DA-9822AC4AFF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4" name="Text Placeholder 4">
            <a:extLst>
              <a:ext uri="{FF2B5EF4-FFF2-40B4-BE49-F238E27FC236}">
                <a16:creationId xmlns:a16="http://schemas.microsoft.com/office/drawing/2014/main" id="{3D3152F8-FFB4-4E6D-8245-4D8361356029}"/>
              </a:ext>
            </a:extLst>
          </p:cNvPr>
          <p:cNvSpPr>
            <a:spLocks noGrp="1"/>
          </p:cNvSpPr>
          <p:nvPr>
            <p:ph type="body" sz="quarter" idx="11" hasCustomPrompt="1"/>
          </p:nvPr>
        </p:nvSpPr>
        <p:spPr>
          <a:xfrm>
            <a:off x="515938" y="1436495"/>
            <a:ext cx="1116012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8071B73C-7114-4200-B6EA-CB4FDC73E51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5975013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VADO_Text_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AE86E2-FF18-4182-8A15-E4CAC8821EB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D4185209-A165-4C73-9D09-99CE50A983DF}"/>
              </a:ext>
            </a:extLst>
          </p:cNvPr>
          <p:cNvSpPr>
            <a:spLocks noGrp="1"/>
          </p:cNvSpPr>
          <p:nvPr>
            <p:ph type="body" sz="quarter" idx="11" hasCustomPrompt="1"/>
          </p:nvPr>
        </p:nvSpPr>
        <p:spPr>
          <a:xfrm>
            <a:off x="515938" y="1436495"/>
            <a:ext cx="5472111"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8674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VADO_Picture_Text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6AC463-E7CD-42D2-8375-607C9D1EAFA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29B3D6DC-CB84-4E2F-BEF3-2E56E4E0E5A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EDA5B275-026B-4A0F-8D73-853E6D7B268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0" name="Freeform: Shape 9">
              <a:extLst>
                <a:ext uri="{FF2B5EF4-FFF2-40B4-BE49-F238E27FC236}">
                  <a16:creationId xmlns:a16="http://schemas.microsoft.com/office/drawing/2014/main" id="{8D66E129-4E55-44BC-88FC-312488F87AC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54725885-1672-4F56-A244-23BC380D245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CA96CB9F-C87D-4C71-BF4C-40913FCD8AD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7F04962-5959-493F-A39F-7E242161181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9D84FAB-CD44-48AD-B569-E489EEFB384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2D41766F-721E-4413-A674-8AE9144175CB}"/>
              </a:ext>
            </a:extLst>
          </p:cNvPr>
          <p:cNvSpPr>
            <a:spLocks noGrp="1"/>
          </p:cNvSpPr>
          <p:nvPr>
            <p:ph type="body" sz="quarter" idx="11" hasCustomPrompt="1"/>
          </p:nvPr>
        </p:nvSpPr>
        <p:spPr>
          <a:xfrm>
            <a:off x="6204698" y="1436495"/>
            <a:ext cx="547136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456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VADO_Picture_Landscap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D73911-1347-46E5-9488-C08456A6987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5DB2DCDA-CB1B-4BBB-A7EF-265FBF3E6F9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3AF5FF3-D7BE-4E2B-BF3F-BE000DD0703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3B785064-89CA-41A4-9B8F-7BAF4DC9EA2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273462B7-AFD1-4787-B9D1-BCFD7002E3B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3A15AE39-1545-4B43-8A0C-FC17B1BF0E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286C3649-1E90-4F8F-BEAB-3101253E574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B9373696-5276-471D-B374-0349661B8D9B}"/>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72690" cy="342159"/>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8157326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VADO_2_Pictures_Indi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38BF0-DB88-42A2-902E-1CE9361B621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8" name="Graphic 7">
            <a:extLst>
              <a:ext uri="{FF2B5EF4-FFF2-40B4-BE49-F238E27FC236}">
                <a16:creationId xmlns:a16="http://schemas.microsoft.com/office/drawing/2014/main" id="{28D7EF9B-9327-4314-B467-124784F0EDB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9" name="Freeform: Shape 8">
              <a:extLst>
                <a:ext uri="{FF2B5EF4-FFF2-40B4-BE49-F238E27FC236}">
                  <a16:creationId xmlns:a16="http://schemas.microsoft.com/office/drawing/2014/main" id="{62BC5C0F-49F6-4628-8465-9F1375808AF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EAF443E5-1321-4791-BFC3-9C619A7198C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B55188F5-32C5-4D16-9BF3-82C689A7FB6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347649D-DA2D-4144-A833-8E1A5C67F29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BF767F8-60FC-4A78-A87A-2CDAFADF7F3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0733523-8B1C-4667-84D6-68AD9108623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54342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VADO_3_Pictures_Indi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90893B-AE89-4772-8282-831E9FD258C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0" name="Graphic 7">
            <a:extLst>
              <a:ext uri="{FF2B5EF4-FFF2-40B4-BE49-F238E27FC236}">
                <a16:creationId xmlns:a16="http://schemas.microsoft.com/office/drawing/2014/main" id="{C59B7C71-8FF2-44DB-8B09-826B4AA41D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1" name="Freeform: Shape 10">
              <a:extLst>
                <a:ext uri="{FF2B5EF4-FFF2-40B4-BE49-F238E27FC236}">
                  <a16:creationId xmlns:a16="http://schemas.microsoft.com/office/drawing/2014/main" id="{D98D2448-3801-4CC2-9CC5-38D9FBC79A0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7D49DC4A-D345-41EC-AA1A-CBD532CC2C1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802406D-0C35-4DD4-81CD-AF6FF1D58F4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841D4634-0879-41CC-BEFA-B8DBA81509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5B004B3-AF2D-40AD-A5B0-37A2058355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D97AD18-BC2C-45A8-A4CD-AA712B97000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accent2"/>
          </a:solidFill>
          <a:ln w="12700" cmpd="sng">
            <a:noFill/>
          </a:ln>
        </p:spPr>
        <p:txBody>
          <a:bodyPr lIns="0" tIns="0" rIns="0" bIns="0" anchor="ctr" anchorCtr="0"/>
          <a:lstStyle>
            <a:lvl1pPr marL="0" indent="0" algn="ctr">
              <a:buNone/>
              <a:defRPr sz="2000" b="0" i="0">
                <a:ln>
                  <a:noFill/>
                </a:ln>
                <a:solidFill>
                  <a:schemeClr val="bg2"/>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9804836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E8B88986-FDE1-4078-AEA3-58F5735A88D9}"/>
              </a:ext>
            </a:extLst>
          </p:cNvPr>
          <p:cNvSpPr>
            <a:spLocks noGrp="1"/>
          </p:cNvSpPr>
          <p:nvPr>
            <p:ph type="pic" sz="quarter" idx="14"/>
          </p:nvPr>
        </p:nvSpPr>
        <p:spPr>
          <a:xfrm>
            <a:off x="6203953" y="0"/>
            <a:ext cx="5988047"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7769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81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RCH_Cover_Whi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pic>
        <p:nvPicPr>
          <p:cNvPr id="2" name="Graphic 1">
            <a:extLst>
              <a:ext uri="{FF2B5EF4-FFF2-40B4-BE49-F238E27FC236}">
                <a16:creationId xmlns:a16="http://schemas.microsoft.com/office/drawing/2014/main" id="{C2B945BC-8000-4D13-AB61-F85C9E9C94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74295" y="2754928"/>
            <a:ext cx="2929504" cy="1216800"/>
          </a:xfrm>
          <a:prstGeom prst="rect">
            <a:avLst/>
          </a:prstGeom>
        </p:spPr>
      </p:pic>
    </p:spTree>
    <p:extLst>
      <p:ext uri="{BB962C8B-B14F-4D97-AF65-F5344CB8AC3E}">
        <p14:creationId xmlns:p14="http://schemas.microsoft.com/office/powerpoint/2010/main" val="4011601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2">
            <a:extLst>
              <a:ext uri="{FF2B5EF4-FFF2-40B4-BE49-F238E27FC236}">
                <a16:creationId xmlns:a16="http://schemas.microsoft.com/office/drawing/2014/main" id="{7D268ACE-4A07-42B1-B8A7-C2CB1EA5661B}"/>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245662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2">
            <a:extLst>
              <a:ext uri="{FF2B5EF4-FFF2-40B4-BE49-F238E27FC236}">
                <a16:creationId xmlns:a16="http://schemas.microsoft.com/office/drawing/2014/main" id="{24FBDFF2-F780-457B-A457-3E107084BA25}"/>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6631320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VADO_FullPicture_Indigo">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5C0B915-D4AB-4C49-9D3B-A334B7A61F6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7" name="Graphic 7">
            <a:extLst>
              <a:ext uri="{FF2B5EF4-FFF2-40B4-BE49-F238E27FC236}">
                <a16:creationId xmlns:a16="http://schemas.microsoft.com/office/drawing/2014/main" id="{4AAB0AD4-331E-41D4-A90A-CB36885D1B2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8" name="Freeform: Shape 27">
              <a:extLst>
                <a:ext uri="{FF2B5EF4-FFF2-40B4-BE49-F238E27FC236}">
                  <a16:creationId xmlns:a16="http://schemas.microsoft.com/office/drawing/2014/main" id="{797E1975-E06E-48F6-B589-C1FFCA107DE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9" name="Freeform: Shape 28">
              <a:extLst>
                <a:ext uri="{FF2B5EF4-FFF2-40B4-BE49-F238E27FC236}">
                  <a16:creationId xmlns:a16="http://schemas.microsoft.com/office/drawing/2014/main" id="{1FF50F7B-90CA-4162-A4EA-64DE1D6836C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3AF62AD0-AA8F-4FC5-8B09-7E6E36BE1D5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B0957291-AC2B-4580-87A8-BA1191A06C6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92B60EDA-332B-448A-8A50-CB6D261F8B3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3" name="Freeform: Shape 32">
              <a:extLst>
                <a:ext uri="{FF2B5EF4-FFF2-40B4-BE49-F238E27FC236}">
                  <a16:creationId xmlns:a16="http://schemas.microsoft.com/office/drawing/2014/main" id="{E29FE643-83C9-442D-BD69-667F289942B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accent5"/>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7022018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VADO_Title_FullPicture_Indig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CE8D9B-FF52-4283-A424-D22913BBB6C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6" name="Graphic 7">
            <a:extLst>
              <a:ext uri="{FF2B5EF4-FFF2-40B4-BE49-F238E27FC236}">
                <a16:creationId xmlns:a16="http://schemas.microsoft.com/office/drawing/2014/main" id="{DDAF6D30-F9B6-43D8-A57D-6E55FD9D5BBA}"/>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7" name="Freeform: Shape 16">
              <a:extLst>
                <a:ext uri="{FF2B5EF4-FFF2-40B4-BE49-F238E27FC236}">
                  <a16:creationId xmlns:a16="http://schemas.microsoft.com/office/drawing/2014/main" id="{90A2F2FD-3942-42FB-B511-268A7B0DB5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BA65EAB1-485D-49D9-B23E-02EFC49095D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527C9508-A1CB-4DC2-A833-F8895593EC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898E3033-2C37-4A94-BA61-EE1CEAC3D64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F7EE1441-E7F0-4384-A3BD-8917B251C88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AC950A28-F0D9-4FBF-9A03-84A5095831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2064783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VADO_Title_2Pictures_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5FA927-0C9A-4FBC-AF82-8B2BD012410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4" name="Graphic 7">
            <a:extLst>
              <a:ext uri="{FF2B5EF4-FFF2-40B4-BE49-F238E27FC236}">
                <a16:creationId xmlns:a16="http://schemas.microsoft.com/office/drawing/2014/main" id="{24EB83B0-B944-41A2-8FD6-BA89A6E9B38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444227A3-A3E1-4040-AB31-DCCA13D0E3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0C5798B6-631E-4A6D-93C7-9800E497F02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05B319E-1993-44AA-818C-9BCA78B6075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A6E6DB0A-E4E4-4D38-8816-434E602A991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8C34D2B3-00C7-42A3-97A6-447F0EF4DE5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4824880-6035-46B2-BF06-807299E06A4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625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VADO_Title_3Pictures_Indigo">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7296A21-BDEB-467D-8CF4-D955C911ED5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4" name="Graphic 7">
            <a:extLst>
              <a:ext uri="{FF2B5EF4-FFF2-40B4-BE49-F238E27FC236}">
                <a16:creationId xmlns:a16="http://schemas.microsoft.com/office/drawing/2014/main" id="{162F0708-63BF-4350-BADD-BF811214B74F}"/>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5" name="Freeform: Shape 34">
              <a:extLst>
                <a:ext uri="{FF2B5EF4-FFF2-40B4-BE49-F238E27FC236}">
                  <a16:creationId xmlns:a16="http://schemas.microsoft.com/office/drawing/2014/main" id="{6E9652E9-A97D-4271-84D8-7A60BADE1E8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6" name="Freeform: Shape 35">
              <a:extLst>
                <a:ext uri="{FF2B5EF4-FFF2-40B4-BE49-F238E27FC236}">
                  <a16:creationId xmlns:a16="http://schemas.microsoft.com/office/drawing/2014/main" id="{8F1C3DED-2A5F-4496-AA10-5F43C765FB6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7" name="Freeform: Shape 36">
              <a:extLst>
                <a:ext uri="{FF2B5EF4-FFF2-40B4-BE49-F238E27FC236}">
                  <a16:creationId xmlns:a16="http://schemas.microsoft.com/office/drawing/2014/main" id="{4FCDA263-9A9E-4376-8EC5-3937402FBAB3}"/>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8" name="Freeform: Shape 37">
              <a:extLst>
                <a:ext uri="{FF2B5EF4-FFF2-40B4-BE49-F238E27FC236}">
                  <a16:creationId xmlns:a16="http://schemas.microsoft.com/office/drawing/2014/main" id="{5C8CF4C5-E000-48DA-AC86-350E4CB8804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9" name="Freeform: Shape 38">
              <a:extLst>
                <a:ext uri="{FF2B5EF4-FFF2-40B4-BE49-F238E27FC236}">
                  <a16:creationId xmlns:a16="http://schemas.microsoft.com/office/drawing/2014/main" id="{C5FC267B-83B6-4956-A783-41FEFD91E85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97B8C135-8383-491A-BCFA-328BDBD92B7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7878972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VADO_Back_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A47666B-5377-4B96-B21A-CB2319A9EEE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20509395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VADO_Back_Indig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5117545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VADO_Back_Teal">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37517988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RCH_Back_Whi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pic>
        <p:nvPicPr>
          <p:cNvPr id="19" name="Graphic 18">
            <a:extLst>
              <a:ext uri="{FF2B5EF4-FFF2-40B4-BE49-F238E27FC236}">
                <a16:creationId xmlns:a16="http://schemas.microsoft.com/office/drawing/2014/main" id="{0691E88F-B47B-4ACE-962C-E0E60249E86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598858" y="3560323"/>
            <a:ext cx="2028118" cy="842400"/>
          </a:xfrm>
          <a:prstGeom prst="rect">
            <a:avLst/>
          </a:prstGeom>
        </p:spPr>
      </p:pic>
    </p:spTree>
    <p:extLst>
      <p:ext uri="{BB962C8B-B14F-4D97-AF65-F5344CB8AC3E}">
        <p14:creationId xmlns:p14="http://schemas.microsoft.com/office/powerpoint/2010/main" val="3462481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RCH_Cover_Indi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3" name="Graphic 15">
            <a:extLst>
              <a:ext uri="{FF2B5EF4-FFF2-40B4-BE49-F238E27FC236}">
                <a16:creationId xmlns:a16="http://schemas.microsoft.com/office/drawing/2014/main" id="{F7C2544F-1150-49E1-B361-49011FBCA853}"/>
              </a:ext>
            </a:extLst>
          </p:cNvPr>
          <p:cNvGrpSpPr/>
          <p:nvPr/>
        </p:nvGrpSpPr>
        <p:grpSpPr>
          <a:xfrm>
            <a:off x="1274078" y="2754928"/>
            <a:ext cx="2929720" cy="1214963"/>
            <a:chOff x="1274078" y="2754928"/>
            <a:chExt cx="2929720" cy="1214963"/>
          </a:xfrm>
          <a:solidFill>
            <a:schemeClr val="accent1"/>
          </a:solidFill>
        </p:grpSpPr>
        <p:grpSp>
          <p:nvGrpSpPr>
            <p:cNvPr id="7" name="Graphic 15">
              <a:extLst>
                <a:ext uri="{FF2B5EF4-FFF2-40B4-BE49-F238E27FC236}">
                  <a16:creationId xmlns:a16="http://schemas.microsoft.com/office/drawing/2014/main" id="{F7C2544F-1150-49E1-B361-49011FBCA853}"/>
                </a:ext>
              </a:extLst>
            </p:cNvPr>
            <p:cNvGrpSpPr/>
            <p:nvPr/>
          </p:nvGrpSpPr>
          <p:grpSpPr>
            <a:xfrm>
              <a:off x="2450688" y="3622299"/>
              <a:ext cx="1753110" cy="219483"/>
              <a:chOff x="2450688" y="3622299"/>
              <a:chExt cx="1753110" cy="219483"/>
            </a:xfrm>
            <a:solidFill>
              <a:srgbClr val="463977"/>
            </a:solidFill>
          </p:grpSpPr>
          <p:sp>
            <p:nvSpPr>
              <p:cNvPr id="8" name="Freeform: Shape 7">
                <a:extLst>
                  <a:ext uri="{FF2B5EF4-FFF2-40B4-BE49-F238E27FC236}">
                    <a16:creationId xmlns:a16="http://schemas.microsoft.com/office/drawing/2014/main" id="{8E061BB5-0C82-4353-ABA1-144AEC03DE33}"/>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5195E6F-EBF0-42DB-9D58-3FC254130394}"/>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CE30814-1B79-4016-BCA4-A2E7C529C49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B694E2AE-4E24-4379-A6D2-5E2F02D79F5B}"/>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562DF6C-CFF6-4822-80A5-80147E18BCD5}"/>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19341BEE-2199-43DF-840D-A65E2B0CAF4C}"/>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640199A-2AEA-4820-9496-CD4FDD915CC8}"/>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519F6441-8198-4059-B094-37DFDB237610}"/>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9EE179F6-F45E-4F89-98A8-43ED304B976A}"/>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7EC83657-32F8-481C-A36F-1C3715720A26}"/>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E1DE2C7-12F7-4F05-9D37-E487174F9054}"/>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233B9D7-98C2-4EF0-A83D-3F1736CBAE22}"/>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9C22145-CE4A-473F-8291-B9A8DF7CA18D}"/>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B65BC7A-9A1B-4DAE-BB92-F218BF4571C5}"/>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97EE5603-9958-4523-B5F2-7780858298C1}"/>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31" name="Graphic 15">
              <a:extLst>
                <a:ext uri="{FF2B5EF4-FFF2-40B4-BE49-F238E27FC236}">
                  <a16:creationId xmlns:a16="http://schemas.microsoft.com/office/drawing/2014/main" id="{F7C2544F-1150-49E1-B361-49011FBCA853}"/>
                </a:ext>
              </a:extLst>
            </p:cNvPr>
            <p:cNvGrpSpPr/>
            <p:nvPr/>
          </p:nvGrpSpPr>
          <p:grpSpPr>
            <a:xfrm>
              <a:off x="2450306" y="2928953"/>
              <a:ext cx="1746607" cy="607022"/>
              <a:chOff x="2450306" y="2928953"/>
              <a:chExt cx="1746607" cy="607022"/>
            </a:xfrm>
            <a:solidFill>
              <a:srgbClr val="463977"/>
            </a:solidFill>
          </p:grpSpPr>
          <p:sp>
            <p:nvSpPr>
              <p:cNvPr id="32" name="Freeform: Shape 31">
                <a:extLst>
                  <a:ext uri="{FF2B5EF4-FFF2-40B4-BE49-F238E27FC236}">
                    <a16:creationId xmlns:a16="http://schemas.microsoft.com/office/drawing/2014/main" id="{DE944E1A-83AC-4965-B82D-0A19F44194A0}"/>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A87BB28-C692-4F7B-8F01-936E8F3FF71A}"/>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F37885A-7A01-40A5-8EDD-A0CA2CE95A70}"/>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43D7594-1420-41BF-A45C-89D10E7F4629}"/>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36" name="Freeform: Shape 35">
              <a:extLst>
                <a:ext uri="{FF2B5EF4-FFF2-40B4-BE49-F238E27FC236}">
                  <a16:creationId xmlns:a16="http://schemas.microsoft.com/office/drawing/2014/main" id="{AC166F52-0651-42B5-99E3-C53878CF5AFB}"/>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rgbClr val="3CE580"/>
            </a:solidFill>
            <a:ln w="4583" cap="flat">
              <a:noFill/>
              <a:prstDash val="solid"/>
              <a:miter/>
            </a:ln>
          </p:spPr>
          <p:txBody>
            <a:bodyPr rtlCol="0" anchor="ctr"/>
            <a:lstStyle/>
            <a:p>
              <a:endParaRPr lang="en-GB"/>
            </a:p>
          </p:txBody>
        </p:sp>
      </p:grpSp>
    </p:spTree>
    <p:extLst>
      <p:ext uri="{BB962C8B-B14F-4D97-AF65-F5344CB8AC3E}">
        <p14:creationId xmlns:p14="http://schemas.microsoft.com/office/powerpoint/2010/main" val="584656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RCH_Back_Indigo">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grpSp>
        <p:nvGrpSpPr>
          <p:cNvPr id="16" name="Graphic 20">
            <a:extLst>
              <a:ext uri="{FF2B5EF4-FFF2-40B4-BE49-F238E27FC236}">
                <a16:creationId xmlns:a16="http://schemas.microsoft.com/office/drawing/2014/main" id="{1061EC45-2FDA-4110-9DD8-344D64F2B7DA}"/>
              </a:ext>
            </a:extLst>
          </p:cNvPr>
          <p:cNvGrpSpPr/>
          <p:nvPr/>
        </p:nvGrpSpPr>
        <p:grpSpPr>
          <a:xfrm>
            <a:off x="2598708" y="3560323"/>
            <a:ext cx="2028267" cy="841128"/>
            <a:chOff x="2598708" y="3560323"/>
            <a:chExt cx="2028267" cy="841128"/>
          </a:xfrm>
          <a:solidFill>
            <a:schemeClr val="accent1"/>
          </a:solidFill>
        </p:grpSpPr>
        <p:grpSp>
          <p:nvGrpSpPr>
            <p:cNvPr id="18" name="Graphic 20">
              <a:extLst>
                <a:ext uri="{FF2B5EF4-FFF2-40B4-BE49-F238E27FC236}">
                  <a16:creationId xmlns:a16="http://schemas.microsoft.com/office/drawing/2014/main" id="{1061EC45-2FDA-4110-9DD8-344D64F2B7DA}"/>
                </a:ext>
              </a:extLst>
            </p:cNvPr>
            <p:cNvGrpSpPr/>
            <p:nvPr/>
          </p:nvGrpSpPr>
          <p:grpSpPr>
            <a:xfrm>
              <a:off x="3413284" y="4160811"/>
              <a:ext cx="1213691" cy="151949"/>
              <a:chOff x="3413284" y="4160811"/>
              <a:chExt cx="1213691" cy="151949"/>
            </a:xfrm>
            <a:solidFill>
              <a:srgbClr val="463977"/>
            </a:solidFill>
          </p:grpSpPr>
          <p:sp>
            <p:nvSpPr>
              <p:cNvPr id="22" name="Freeform: Shape 21">
                <a:extLst>
                  <a:ext uri="{FF2B5EF4-FFF2-40B4-BE49-F238E27FC236}">
                    <a16:creationId xmlns:a16="http://schemas.microsoft.com/office/drawing/2014/main" id="{8B1EC717-2F65-4435-AA92-3435E25F4E4A}"/>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135033A-481F-4C28-BF15-A3E6F99ECB1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524239A-3B09-426F-9C91-FF418818DAEF}"/>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3F5DA8C0-5A84-490F-BC09-1945FAB71C90}"/>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B1405B1-1843-412A-BACF-E1C7B2C18E78}"/>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8F991C77-EF49-4C70-A38C-EFF0F7967E2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2E798D4-B29E-479F-BEFF-9C369EB3482C}"/>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0433EA4-E235-4F1B-A801-BF694227F16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5391356-0E4D-4D22-9063-9053D64D5AA3}"/>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83576B2-A791-4D96-BC52-3393BEFBB802}"/>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080BCD3-47F5-4BEC-B5EF-7AA1488482C5}"/>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F826A45-6F9E-4527-9646-87F2DDF749DE}"/>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DC10ADA1-904C-4060-8E01-67174CB8C21B}"/>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D1CB5917-FC31-4D99-A4B8-D5F8B31C4539}"/>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1D267679-5A15-47DA-8FC5-97765325242D}"/>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37" name="Graphic 20">
              <a:extLst>
                <a:ext uri="{FF2B5EF4-FFF2-40B4-BE49-F238E27FC236}">
                  <a16:creationId xmlns:a16="http://schemas.microsoft.com/office/drawing/2014/main" id="{1061EC45-2FDA-4110-9DD8-344D64F2B7DA}"/>
                </a:ext>
              </a:extLst>
            </p:cNvPr>
            <p:cNvGrpSpPr/>
            <p:nvPr/>
          </p:nvGrpSpPr>
          <p:grpSpPr>
            <a:xfrm>
              <a:off x="3413019" y="3680802"/>
              <a:ext cx="1209190" cy="420246"/>
              <a:chOff x="3413019" y="3680802"/>
              <a:chExt cx="1209190" cy="420246"/>
            </a:xfrm>
            <a:solidFill>
              <a:srgbClr val="463977"/>
            </a:solidFill>
          </p:grpSpPr>
          <p:sp>
            <p:nvSpPr>
              <p:cNvPr id="38" name="Freeform: Shape 37">
                <a:extLst>
                  <a:ext uri="{FF2B5EF4-FFF2-40B4-BE49-F238E27FC236}">
                    <a16:creationId xmlns:a16="http://schemas.microsoft.com/office/drawing/2014/main" id="{07FBD417-8A83-4968-96DF-37CACED4A518}"/>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EF10C53-D350-46EB-ADE3-A6E19D618EC7}"/>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6651A8D7-D45A-40F1-A477-C9875E3A4478}"/>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A2077B92-6E42-458A-A682-55C384104404}"/>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42" name="Freeform: Shape 41">
              <a:extLst>
                <a:ext uri="{FF2B5EF4-FFF2-40B4-BE49-F238E27FC236}">
                  <a16:creationId xmlns:a16="http://schemas.microsoft.com/office/drawing/2014/main" id="{670B1BD0-E5BC-445B-ADA7-3A58001121D2}"/>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a:p>
          </p:txBody>
        </p:sp>
      </p:grpSp>
    </p:spTree>
    <p:extLst>
      <p:ext uri="{BB962C8B-B14F-4D97-AF65-F5344CB8AC3E}">
        <p14:creationId xmlns:p14="http://schemas.microsoft.com/office/powerpoint/2010/main" val="12965808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RCH_Back_Teal">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0E8ADB-1EE9-44D8-AF2C-FDFD241DF5C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5304241"/>
            <a:ext cx="252000" cy="252000"/>
          </a:xfrm>
          <a:prstGeom prst="rect">
            <a:avLst/>
          </a:prstGeom>
        </p:spPr>
      </p:pic>
      <p:grpSp>
        <p:nvGrpSpPr>
          <p:cNvPr id="21" name="Graphic 20">
            <a:extLst>
              <a:ext uri="{FF2B5EF4-FFF2-40B4-BE49-F238E27FC236}">
                <a16:creationId xmlns:a16="http://schemas.microsoft.com/office/drawing/2014/main" id="{EC198720-436F-43CD-96C9-B7A72F8BAA5C}"/>
              </a:ext>
            </a:extLst>
          </p:cNvPr>
          <p:cNvGrpSpPr/>
          <p:nvPr userDrawn="1"/>
        </p:nvGrpSpPr>
        <p:grpSpPr>
          <a:xfrm>
            <a:off x="2598708" y="3560323"/>
            <a:ext cx="2028267" cy="841128"/>
            <a:chOff x="2598708" y="3560323"/>
            <a:chExt cx="2028267" cy="841128"/>
          </a:xfrm>
          <a:solidFill>
            <a:schemeClr val="accent1"/>
          </a:solidFill>
        </p:grpSpPr>
        <p:grpSp>
          <p:nvGrpSpPr>
            <p:cNvPr id="22" name="Graphic 20">
              <a:extLst>
                <a:ext uri="{FF2B5EF4-FFF2-40B4-BE49-F238E27FC236}">
                  <a16:creationId xmlns:a16="http://schemas.microsoft.com/office/drawing/2014/main" id="{9DDB9C7F-7B46-4763-8E61-E4B5D72F735D}"/>
                </a:ext>
              </a:extLst>
            </p:cNvPr>
            <p:cNvGrpSpPr/>
            <p:nvPr/>
          </p:nvGrpSpPr>
          <p:grpSpPr>
            <a:xfrm>
              <a:off x="3413284" y="4160811"/>
              <a:ext cx="1213691" cy="151949"/>
              <a:chOff x="3413284" y="4160811"/>
              <a:chExt cx="1213691" cy="151949"/>
            </a:xfrm>
            <a:solidFill>
              <a:srgbClr val="463977"/>
            </a:solidFill>
          </p:grpSpPr>
          <p:sp>
            <p:nvSpPr>
              <p:cNvPr id="29" name="Freeform: Shape 28">
                <a:extLst>
                  <a:ext uri="{FF2B5EF4-FFF2-40B4-BE49-F238E27FC236}">
                    <a16:creationId xmlns:a16="http://schemas.microsoft.com/office/drawing/2014/main" id="{931F2307-9DED-4624-BBB4-F5A032CC3998}"/>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C2B2736-A6D8-4BCD-ABFE-1218603EF978}"/>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0666A2CA-65A7-4927-A2A4-5A2FD22E18D9}"/>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4142723-FC4B-4734-A18E-748DA17D80B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4B2D0500-47BE-423D-888E-690626512870}"/>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B0A3E969-CDDF-4F9A-ADA0-8CBBEE6EC2B8}"/>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B4B714F-CCDD-4046-B22D-AF34F17B4CE6}"/>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CC78352E-5A4B-4518-850E-8D2B5DB13400}"/>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B28C2AE-3CD8-4A5F-9BC8-B3B8749014EE}"/>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D7FB079F-2DB6-4AB4-9419-C78AD5A6DB2C}"/>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C653FF9-F017-453E-8989-4839245787E3}"/>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2BA96BD-FC1F-4B93-9177-BDDCD24282CA}"/>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3028A84B-BB13-4CCD-972B-957A5798BE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78E9110-DEEE-4C19-83E7-33B1E90CBAD6}"/>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E12BF6D7-BAAB-4B17-BAEC-E7D901E7C879}"/>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23" name="Graphic 20">
              <a:extLst>
                <a:ext uri="{FF2B5EF4-FFF2-40B4-BE49-F238E27FC236}">
                  <a16:creationId xmlns:a16="http://schemas.microsoft.com/office/drawing/2014/main" id="{E3E1B8F4-32A7-42ED-8DCB-F4615681DEA3}"/>
                </a:ext>
              </a:extLst>
            </p:cNvPr>
            <p:cNvGrpSpPr/>
            <p:nvPr/>
          </p:nvGrpSpPr>
          <p:grpSpPr>
            <a:xfrm>
              <a:off x="3413019" y="3680802"/>
              <a:ext cx="1209190" cy="420246"/>
              <a:chOff x="3413019" y="3680802"/>
              <a:chExt cx="1209190" cy="420246"/>
            </a:xfrm>
            <a:solidFill>
              <a:srgbClr val="463977"/>
            </a:solidFill>
          </p:grpSpPr>
          <p:sp>
            <p:nvSpPr>
              <p:cNvPr id="25" name="Freeform: Shape 24">
                <a:extLst>
                  <a:ext uri="{FF2B5EF4-FFF2-40B4-BE49-F238E27FC236}">
                    <a16:creationId xmlns:a16="http://schemas.microsoft.com/office/drawing/2014/main" id="{7413B895-6409-49CD-B380-6FEA434E4F7F}"/>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7F15060-E359-4389-B036-C30F4926447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B7D4D456-6651-40AB-9217-FE945E9358C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9ED1AE49-F9E0-4B29-8606-17B6C217D6CE}"/>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24" name="Freeform: Shape 23">
              <a:extLst>
                <a:ext uri="{FF2B5EF4-FFF2-40B4-BE49-F238E27FC236}">
                  <a16:creationId xmlns:a16="http://schemas.microsoft.com/office/drawing/2014/main" id="{DC56889D-ABE7-4E7B-8149-C37EE20B3199}"/>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a:p>
          </p:txBody>
        </p:sp>
      </p:grpSp>
      <p:grpSp>
        <p:nvGrpSpPr>
          <p:cNvPr id="44" name="Graphic 7">
            <a:extLst>
              <a:ext uri="{FF2B5EF4-FFF2-40B4-BE49-F238E27FC236}">
                <a16:creationId xmlns:a16="http://schemas.microsoft.com/office/drawing/2014/main" id="{03973DB6-6ACA-421F-B715-27C988B7D865}"/>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5" name="Freeform: Shape 44">
              <a:extLst>
                <a:ext uri="{FF2B5EF4-FFF2-40B4-BE49-F238E27FC236}">
                  <a16:creationId xmlns:a16="http://schemas.microsoft.com/office/drawing/2014/main" id="{DD019F70-4903-4DCE-965C-41BA305ABA0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6" name="Freeform: Shape 45">
              <a:extLst>
                <a:ext uri="{FF2B5EF4-FFF2-40B4-BE49-F238E27FC236}">
                  <a16:creationId xmlns:a16="http://schemas.microsoft.com/office/drawing/2014/main" id="{E0E003A8-7451-42E7-9441-5FBF68148CE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59F1983B-B286-47E3-AD06-BCFFF0C8A0D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B3511B1E-0B2A-4478-9223-E7D98C63C19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219AE8E3-D549-4383-B3B0-D05067979BB9}"/>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5F1E00EE-B57A-47B9-A6A5-A64DD7280E4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639143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AVADO_Primary_Logo">
    <p:bg>
      <p:bgRef idx="1001">
        <a:schemeClr val="bg1"/>
      </p:bgRef>
    </p:bg>
    <p:spTree>
      <p:nvGrpSpPr>
        <p:cNvPr id="1" name=""/>
        <p:cNvGrpSpPr/>
        <p:nvPr/>
      </p:nvGrpSpPr>
      <p:grpSpPr>
        <a:xfrm>
          <a:off x="0" y="0"/>
          <a:ext cx="0" cy="0"/>
          <a:chOff x="0" y="0"/>
          <a:chExt cx="0" cy="0"/>
        </a:xfrm>
      </p:grpSpPr>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16514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VADO_Secondary_Logo">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55EBB6-9492-0D47-9904-8667E9E4E9AD}"/>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59885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VADO_Stamp">
    <p:bg>
      <p:bgRef idx="1001">
        <a:schemeClr val="bg1"/>
      </p:bgRef>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655EBB6-9492-0D47-9904-8667E9E4E9AD}"/>
              </a:ext>
            </a:extLst>
          </p:cNvPr>
          <p:cNvSpPr/>
          <p:nvPr userDrawn="1"/>
        </p:nvSpPr>
        <p:spPr>
          <a:xfrm>
            <a:off x="0" y="0"/>
            <a:ext cx="121920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51459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15F71DA-C400-4EA2-A7D5-42FCA51AA2E6}" type="datetimeFigureOut">
              <a:rPr lang="en-GB" smtClean="0"/>
              <a:t>24/01/2022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E630599-4774-4C01-8A70-214C0F8FAD3E}" type="slidenum">
              <a:rPr lang="en-GB" smtClean="0"/>
              <a:t>‹#›</a:t>
            </a:fld>
            <a:endParaRPr lang="en-GB"/>
          </a:p>
        </p:txBody>
      </p:sp>
    </p:spTree>
    <p:extLst>
      <p:ext uri="{BB962C8B-B14F-4D97-AF65-F5344CB8AC3E}">
        <p14:creationId xmlns:p14="http://schemas.microsoft.com/office/powerpoint/2010/main" val="36874394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VADO_Cover_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0E8B42-9538-4D76-AE23-4D1F0967F07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8151090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VADO_Cover_Indi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6915006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VADO_Cover_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8182403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RCH_Cover_Whi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pic>
        <p:nvPicPr>
          <p:cNvPr id="2" name="Graphic 1">
            <a:extLst>
              <a:ext uri="{FF2B5EF4-FFF2-40B4-BE49-F238E27FC236}">
                <a16:creationId xmlns:a16="http://schemas.microsoft.com/office/drawing/2014/main" id="{C2B945BC-8000-4D13-AB61-F85C9E9C94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74295" y="2754928"/>
            <a:ext cx="2929504" cy="1216800"/>
          </a:xfrm>
          <a:prstGeom prst="rect">
            <a:avLst/>
          </a:prstGeom>
        </p:spPr>
      </p:pic>
    </p:spTree>
    <p:extLst>
      <p:ext uri="{BB962C8B-B14F-4D97-AF65-F5344CB8AC3E}">
        <p14:creationId xmlns:p14="http://schemas.microsoft.com/office/powerpoint/2010/main" val="389208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CH_Cover_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16" name="Graphic 15">
            <a:extLst>
              <a:ext uri="{FF2B5EF4-FFF2-40B4-BE49-F238E27FC236}">
                <a16:creationId xmlns:a16="http://schemas.microsoft.com/office/drawing/2014/main" id="{6096A24A-8EE6-4A68-9253-292456CB10A0}"/>
              </a:ext>
            </a:extLst>
          </p:cNvPr>
          <p:cNvGrpSpPr/>
          <p:nvPr userDrawn="1"/>
        </p:nvGrpSpPr>
        <p:grpSpPr>
          <a:xfrm>
            <a:off x="1274078" y="2754928"/>
            <a:ext cx="2929720" cy="1214963"/>
            <a:chOff x="1274078" y="2754928"/>
            <a:chExt cx="2929720" cy="1214963"/>
          </a:xfrm>
          <a:solidFill>
            <a:schemeClr val="accent1"/>
          </a:solidFill>
        </p:grpSpPr>
        <p:grpSp>
          <p:nvGrpSpPr>
            <p:cNvPr id="17" name="Graphic 15">
              <a:extLst>
                <a:ext uri="{FF2B5EF4-FFF2-40B4-BE49-F238E27FC236}">
                  <a16:creationId xmlns:a16="http://schemas.microsoft.com/office/drawing/2014/main" id="{8D674227-0B00-4EC7-BD18-1ADB27B1B136}"/>
                </a:ext>
              </a:extLst>
            </p:cNvPr>
            <p:cNvGrpSpPr/>
            <p:nvPr/>
          </p:nvGrpSpPr>
          <p:grpSpPr>
            <a:xfrm>
              <a:off x="2450688" y="3622299"/>
              <a:ext cx="1753110" cy="219483"/>
              <a:chOff x="2450688" y="3622299"/>
              <a:chExt cx="1753110" cy="219483"/>
            </a:xfrm>
            <a:solidFill>
              <a:srgbClr val="463977"/>
            </a:solidFill>
          </p:grpSpPr>
          <p:sp>
            <p:nvSpPr>
              <p:cNvPr id="24" name="Freeform: Shape 23">
                <a:extLst>
                  <a:ext uri="{FF2B5EF4-FFF2-40B4-BE49-F238E27FC236}">
                    <a16:creationId xmlns:a16="http://schemas.microsoft.com/office/drawing/2014/main" id="{1C69A697-B9EC-4B58-A9F6-643EF36DB1C8}"/>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181E3AC-8313-402F-B68F-6EAA45A263CB}"/>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6CB4823-A5D8-410E-8E46-2F5A816F29B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AAD2D2F3-951C-4981-985D-DE2539EE6FF0}"/>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66F8D314-7A89-4938-A3CE-A972C6FB9A4F}"/>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1C57FB38-C824-42C9-BBBF-A53D85C889EE}"/>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134A5771-8C1D-4314-9846-C2AD474FD1FC}"/>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560C762D-DAF7-494C-9EAC-53B4930EAAA8}"/>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79175C-CDDE-492F-9E38-B1BFBB5F3C84}"/>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EC2B2E0-CEFD-4726-99EF-F9BC39CFE34A}"/>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368F4DA7-A1BB-47A6-B4A8-3B3FEED17C8E}"/>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BEA20B60-4B27-4486-ADD2-642B67DFF9FE}"/>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0815B67-1A90-48F3-9A6B-F80182990209}"/>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391275B8-97A2-43D5-ADA9-24AE58059E5D}"/>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FF572E5D-4492-4B91-9736-76AD4FE73D92}"/>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18" name="Graphic 15">
              <a:extLst>
                <a:ext uri="{FF2B5EF4-FFF2-40B4-BE49-F238E27FC236}">
                  <a16:creationId xmlns:a16="http://schemas.microsoft.com/office/drawing/2014/main" id="{F87B467D-27E2-4074-AB45-4A572E97EF34}"/>
                </a:ext>
              </a:extLst>
            </p:cNvPr>
            <p:cNvGrpSpPr/>
            <p:nvPr/>
          </p:nvGrpSpPr>
          <p:grpSpPr>
            <a:xfrm>
              <a:off x="2450306" y="2928953"/>
              <a:ext cx="1746607" cy="607022"/>
              <a:chOff x="2450306" y="2928953"/>
              <a:chExt cx="1746607" cy="607022"/>
            </a:xfrm>
            <a:solidFill>
              <a:srgbClr val="463977"/>
            </a:solidFill>
          </p:grpSpPr>
          <p:sp>
            <p:nvSpPr>
              <p:cNvPr id="20" name="Freeform: Shape 19">
                <a:extLst>
                  <a:ext uri="{FF2B5EF4-FFF2-40B4-BE49-F238E27FC236}">
                    <a16:creationId xmlns:a16="http://schemas.microsoft.com/office/drawing/2014/main" id="{40EB60B4-9863-4343-BD98-3A54AD186599}"/>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EE8E059-506A-47F1-8844-2A50C2CB7A39}"/>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4C0F650E-C10A-4076-80FC-C7413B6B6A8B}"/>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963E7E4D-156F-46CB-8E6E-C3E4506BFBFA}"/>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19" name="Freeform: Shape 18">
              <a:extLst>
                <a:ext uri="{FF2B5EF4-FFF2-40B4-BE49-F238E27FC236}">
                  <a16:creationId xmlns:a16="http://schemas.microsoft.com/office/drawing/2014/main" id="{3C01C09D-36DA-428F-8B66-80BC2AB6A67D}"/>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chemeClr val="bg1"/>
            </a:solidFill>
            <a:ln w="4583" cap="flat">
              <a:noFill/>
              <a:prstDash val="solid"/>
              <a:miter/>
            </a:ln>
          </p:spPr>
          <p:txBody>
            <a:bodyPr rtlCol="0" anchor="ctr"/>
            <a:lstStyle/>
            <a:p>
              <a:endParaRPr lang="en-GB"/>
            </a:p>
          </p:txBody>
        </p:sp>
      </p:grpSp>
      <p:grpSp>
        <p:nvGrpSpPr>
          <p:cNvPr id="39" name="Graphic 7">
            <a:extLst>
              <a:ext uri="{FF2B5EF4-FFF2-40B4-BE49-F238E27FC236}">
                <a16:creationId xmlns:a16="http://schemas.microsoft.com/office/drawing/2014/main" id="{0902C3CC-1645-4773-83FE-762C65E8574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F04F83EF-3CDA-432F-86BC-C5E847AA504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1" name="Freeform: Shape 40">
              <a:extLst>
                <a:ext uri="{FF2B5EF4-FFF2-40B4-BE49-F238E27FC236}">
                  <a16:creationId xmlns:a16="http://schemas.microsoft.com/office/drawing/2014/main" id="{C417B4D7-7406-4990-A752-733ADBC3F86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EC9BB4ED-53C0-44B7-A42C-44B760D79BF7}"/>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43DEDA5F-A277-4776-90DB-8BB779B0AF1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4" name="Freeform: Shape 43">
              <a:extLst>
                <a:ext uri="{FF2B5EF4-FFF2-40B4-BE49-F238E27FC236}">
                  <a16:creationId xmlns:a16="http://schemas.microsoft.com/office/drawing/2014/main" id="{FE2D0A00-5F8B-4FE0-B30E-EEB4EF06516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7D351770-1249-4079-A02E-53B9589AB7E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8330687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RCH_Cover_Indi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3" name="Graphic 15">
            <a:extLst>
              <a:ext uri="{FF2B5EF4-FFF2-40B4-BE49-F238E27FC236}">
                <a16:creationId xmlns:a16="http://schemas.microsoft.com/office/drawing/2014/main" id="{F7C2544F-1150-49E1-B361-49011FBCA853}"/>
              </a:ext>
            </a:extLst>
          </p:cNvPr>
          <p:cNvGrpSpPr/>
          <p:nvPr/>
        </p:nvGrpSpPr>
        <p:grpSpPr>
          <a:xfrm>
            <a:off x="1274078" y="2754928"/>
            <a:ext cx="2929720" cy="1214963"/>
            <a:chOff x="1274078" y="2754928"/>
            <a:chExt cx="2929720" cy="1214963"/>
          </a:xfrm>
          <a:solidFill>
            <a:schemeClr val="accent1"/>
          </a:solidFill>
        </p:grpSpPr>
        <p:grpSp>
          <p:nvGrpSpPr>
            <p:cNvPr id="7" name="Graphic 15">
              <a:extLst>
                <a:ext uri="{FF2B5EF4-FFF2-40B4-BE49-F238E27FC236}">
                  <a16:creationId xmlns:a16="http://schemas.microsoft.com/office/drawing/2014/main" id="{F7C2544F-1150-49E1-B361-49011FBCA853}"/>
                </a:ext>
              </a:extLst>
            </p:cNvPr>
            <p:cNvGrpSpPr/>
            <p:nvPr/>
          </p:nvGrpSpPr>
          <p:grpSpPr>
            <a:xfrm>
              <a:off x="2450688" y="3622299"/>
              <a:ext cx="1753110" cy="219483"/>
              <a:chOff x="2450688" y="3622299"/>
              <a:chExt cx="1753110" cy="219483"/>
            </a:xfrm>
            <a:solidFill>
              <a:srgbClr val="463977"/>
            </a:solidFill>
          </p:grpSpPr>
          <p:sp>
            <p:nvSpPr>
              <p:cNvPr id="8" name="Freeform: Shape 7">
                <a:extLst>
                  <a:ext uri="{FF2B5EF4-FFF2-40B4-BE49-F238E27FC236}">
                    <a16:creationId xmlns:a16="http://schemas.microsoft.com/office/drawing/2014/main" id="{8E061BB5-0C82-4353-ABA1-144AEC03DE33}"/>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5195E6F-EBF0-42DB-9D58-3FC254130394}"/>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CE30814-1B79-4016-BCA4-A2E7C529C49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B694E2AE-4E24-4379-A6D2-5E2F02D79F5B}"/>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562DF6C-CFF6-4822-80A5-80147E18BCD5}"/>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19341BEE-2199-43DF-840D-A65E2B0CAF4C}"/>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640199A-2AEA-4820-9496-CD4FDD915CC8}"/>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519F6441-8198-4059-B094-37DFDB237610}"/>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9EE179F6-F45E-4F89-98A8-43ED304B976A}"/>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7EC83657-32F8-481C-A36F-1C3715720A26}"/>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E1DE2C7-12F7-4F05-9D37-E487174F9054}"/>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233B9D7-98C2-4EF0-A83D-3F1736CBAE22}"/>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9C22145-CE4A-473F-8291-B9A8DF7CA18D}"/>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B65BC7A-9A1B-4DAE-BB92-F218BF4571C5}"/>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97EE5603-9958-4523-B5F2-7780858298C1}"/>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31" name="Graphic 15">
              <a:extLst>
                <a:ext uri="{FF2B5EF4-FFF2-40B4-BE49-F238E27FC236}">
                  <a16:creationId xmlns:a16="http://schemas.microsoft.com/office/drawing/2014/main" id="{F7C2544F-1150-49E1-B361-49011FBCA853}"/>
                </a:ext>
              </a:extLst>
            </p:cNvPr>
            <p:cNvGrpSpPr/>
            <p:nvPr/>
          </p:nvGrpSpPr>
          <p:grpSpPr>
            <a:xfrm>
              <a:off x="2450306" y="2928953"/>
              <a:ext cx="1746607" cy="607022"/>
              <a:chOff x="2450306" y="2928953"/>
              <a:chExt cx="1746607" cy="607022"/>
            </a:xfrm>
            <a:solidFill>
              <a:srgbClr val="463977"/>
            </a:solidFill>
          </p:grpSpPr>
          <p:sp>
            <p:nvSpPr>
              <p:cNvPr id="32" name="Freeform: Shape 31">
                <a:extLst>
                  <a:ext uri="{FF2B5EF4-FFF2-40B4-BE49-F238E27FC236}">
                    <a16:creationId xmlns:a16="http://schemas.microsoft.com/office/drawing/2014/main" id="{DE944E1A-83AC-4965-B82D-0A19F44194A0}"/>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A87BB28-C692-4F7B-8F01-936E8F3FF71A}"/>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F37885A-7A01-40A5-8EDD-A0CA2CE95A70}"/>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43D7594-1420-41BF-A45C-89D10E7F4629}"/>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36" name="Freeform: Shape 35">
              <a:extLst>
                <a:ext uri="{FF2B5EF4-FFF2-40B4-BE49-F238E27FC236}">
                  <a16:creationId xmlns:a16="http://schemas.microsoft.com/office/drawing/2014/main" id="{AC166F52-0651-42B5-99E3-C53878CF5AFB}"/>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rgbClr val="3CE580"/>
            </a:solidFill>
            <a:ln w="4583" cap="flat">
              <a:noFill/>
              <a:prstDash val="solid"/>
              <a:miter/>
            </a:ln>
          </p:spPr>
          <p:txBody>
            <a:bodyPr rtlCol="0" anchor="ctr"/>
            <a:lstStyle/>
            <a:p>
              <a:endParaRPr lang="en-GB"/>
            </a:p>
          </p:txBody>
        </p:sp>
      </p:grpSp>
    </p:spTree>
    <p:extLst>
      <p:ext uri="{BB962C8B-B14F-4D97-AF65-F5344CB8AC3E}">
        <p14:creationId xmlns:p14="http://schemas.microsoft.com/office/powerpoint/2010/main" val="20111036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RCH_Cover_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D249F-79E9-4F4C-8557-D742E93A028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16" name="Graphic 15">
            <a:extLst>
              <a:ext uri="{FF2B5EF4-FFF2-40B4-BE49-F238E27FC236}">
                <a16:creationId xmlns:a16="http://schemas.microsoft.com/office/drawing/2014/main" id="{6096A24A-8EE6-4A68-9253-292456CB10A0}"/>
              </a:ext>
            </a:extLst>
          </p:cNvPr>
          <p:cNvGrpSpPr/>
          <p:nvPr userDrawn="1"/>
        </p:nvGrpSpPr>
        <p:grpSpPr>
          <a:xfrm>
            <a:off x="1274078" y="2754928"/>
            <a:ext cx="2929720" cy="1214963"/>
            <a:chOff x="1274078" y="2754928"/>
            <a:chExt cx="2929720" cy="1214963"/>
          </a:xfrm>
          <a:solidFill>
            <a:schemeClr val="accent1"/>
          </a:solidFill>
        </p:grpSpPr>
        <p:grpSp>
          <p:nvGrpSpPr>
            <p:cNvPr id="17" name="Graphic 15">
              <a:extLst>
                <a:ext uri="{FF2B5EF4-FFF2-40B4-BE49-F238E27FC236}">
                  <a16:creationId xmlns:a16="http://schemas.microsoft.com/office/drawing/2014/main" id="{8D674227-0B00-4EC7-BD18-1ADB27B1B136}"/>
                </a:ext>
              </a:extLst>
            </p:cNvPr>
            <p:cNvGrpSpPr/>
            <p:nvPr/>
          </p:nvGrpSpPr>
          <p:grpSpPr>
            <a:xfrm>
              <a:off x="2450688" y="3622299"/>
              <a:ext cx="1753110" cy="219483"/>
              <a:chOff x="2450688" y="3622299"/>
              <a:chExt cx="1753110" cy="219483"/>
            </a:xfrm>
            <a:solidFill>
              <a:srgbClr val="463977"/>
            </a:solidFill>
          </p:grpSpPr>
          <p:sp>
            <p:nvSpPr>
              <p:cNvPr id="24" name="Freeform: Shape 23">
                <a:extLst>
                  <a:ext uri="{FF2B5EF4-FFF2-40B4-BE49-F238E27FC236}">
                    <a16:creationId xmlns:a16="http://schemas.microsoft.com/office/drawing/2014/main" id="{1C69A697-B9EC-4B58-A9F6-643EF36DB1C8}"/>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181E3AC-8313-402F-B68F-6EAA45A263CB}"/>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6CB4823-A5D8-410E-8E46-2F5A816F29B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AAD2D2F3-951C-4981-985D-DE2539EE6FF0}"/>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66F8D314-7A89-4938-A3CE-A972C6FB9A4F}"/>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1C57FB38-C824-42C9-BBBF-A53D85C889EE}"/>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134A5771-8C1D-4314-9846-C2AD474FD1FC}"/>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560C762D-DAF7-494C-9EAC-53B4930EAAA8}"/>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79175C-CDDE-492F-9E38-B1BFBB5F3C84}"/>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EC2B2E0-CEFD-4726-99EF-F9BC39CFE34A}"/>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368F4DA7-A1BB-47A6-B4A8-3B3FEED17C8E}"/>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BEA20B60-4B27-4486-ADD2-642B67DFF9FE}"/>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0815B67-1A90-48F3-9A6B-F80182990209}"/>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391275B8-97A2-43D5-ADA9-24AE58059E5D}"/>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FF572E5D-4492-4B91-9736-76AD4FE73D92}"/>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18" name="Graphic 15">
              <a:extLst>
                <a:ext uri="{FF2B5EF4-FFF2-40B4-BE49-F238E27FC236}">
                  <a16:creationId xmlns:a16="http://schemas.microsoft.com/office/drawing/2014/main" id="{F87B467D-27E2-4074-AB45-4A572E97EF34}"/>
                </a:ext>
              </a:extLst>
            </p:cNvPr>
            <p:cNvGrpSpPr/>
            <p:nvPr/>
          </p:nvGrpSpPr>
          <p:grpSpPr>
            <a:xfrm>
              <a:off x="2450306" y="2928953"/>
              <a:ext cx="1746607" cy="607022"/>
              <a:chOff x="2450306" y="2928953"/>
              <a:chExt cx="1746607" cy="607022"/>
            </a:xfrm>
            <a:solidFill>
              <a:srgbClr val="463977"/>
            </a:solidFill>
          </p:grpSpPr>
          <p:sp>
            <p:nvSpPr>
              <p:cNvPr id="20" name="Freeform: Shape 19">
                <a:extLst>
                  <a:ext uri="{FF2B5EF4-FFF2-40B4-BE49-F238E27FC236}">
                    <a16:creationId xmlns:a16="http://schemas.microsoft.com/office/drawing/2014/main" id="{40EB60B4-9863-4343-BD98-3A54AD186599}"/>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EE8E059-506A-47F1-8844-2A50C2CB7A39}"/>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4C0F650E-C10A-4076-80FC-C7413B6B6A8B}"/>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963E7E4D-156F-46CB-8E6E-C3E4506BFBFA}"/>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19" name="Freeform: Shape 18">
              <a:extLst>
                <a:ext uri="{FF2B5EF4-FFF2-40B4-BE49-F238E27FC236}">
                  <a16:creationId xmlns:a16="http://schemas.microsoft.com/office/drawing/2014/main" id="{3C01C09D-36DA-428F-8B66-80BC2AB6A67D}"/>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chemeClr val="bg1"/>
            </a:solidFill>
            <a:ln w="4583" cap="flat">
              <a:noFill/>
              <a:prstDash val="solid"/>
              <a:miter/>
            </a:ln>
          </p:spPr>
          <p:txBody>
            <a:bodyPr rtlCol="0" anchor="ctr"/>
            <a:lstStyle/>
            <a:p>
              <a:endParaRPr lang="en-GB"/>
            </a:p>
          </p:txBody>
        </p:sp>
      </p:grpSp>
      <p:grpSp>
        <p:nvGrpSpPr>
          <p:cNvPr id="39" name="Graphic 7">
            <a:extLst>
              <a:ext uri="{FF2B5EF4-FFF2-40B4-BE49-F238E27FC236}">
                <a16:creationId xmlns:a16="http://schemas.microsoft.com/office/drawing/2014/main" id="{0902C3CC-1645-4773-83FE-762C65E8574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F04F83EF-3CDA-432F-86BC-C5E847AA504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1" name="Freeform: Shape 40">
              <a:extLst>
                <a:ext uri="{FF2B5EF4-FFF2-40B4-BE49-F238E27FC236}">
                  <a16:creationId xmlns:a16="http://schemas.microsoft.com/office/drawing/2014/main" id="{C417B4D7-7406-4990-A752-733ADBC3F86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EC9BB4ED-53C0-44B7-A42C-44B760D79BF7}"/>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43DEDA5F-A277-4776-90DB-8BB779B0AF1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4" name="Freeform: Shape 43">
              <a:extLst>
                <a:ext uri="{FF2B5EF4-FFF2-40B4-BE49-F238E27FC236}">
                  <a16:creationId xmlns:a16="http://schemas.microsoft.com/office/drawing/2014/main" id="{FE2D0A00-5F8B-4FE0-B30E-EEB4EF06516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7D351770-1249-4079-A02E-53B9589AB7E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3559954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VADO_Contents_White">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7AF6AC-66E5-44FA-AB1C-5D940FDC1FD3}"/>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32009" y="1176355"/>
            <a:ext cx="6665101" cy="431120"/>
          </a:xfrm>
          <a:prstGeom prst="rect">
            <a:avLst/>
          </a:prstGeom>
        </p:spPr>
        <p:txBody>
          <a:bodyPr lIns="0" tIns="0" rIns="0" bIns="0" anchor="ctr" anchorCtr="0"/>
          <a:lstStyle>
            <a:lvl1pPr>
              <a:lnSpc>
                <a:spcPct val="100000"/>
              </a:lnSpc>
              <a:defRPr sz="3600" b="1" i="0" cap="none" spc="0" baseline="0">
                <a:solidFill>
                  <a:schemeClr val="bg2"/>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32009"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32009"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32009"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32009"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32009"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2246720"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2246720"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2246720"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2246720"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2246720"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Tree>
    <p:extLst>
      <p:ext uri="{BB962C8B-B14F-4D97-AF65-F5344CB8AC3E}">
        <p14:creationId xmlns:p14="http://schemas.microsoft.com/office/powerpoint/2010/main" val="35258356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VADO_Contents_Indig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3BD9126-7539-470C-9AEA-47FCD76C150F}"/>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15" name="Title 3">
            <a:extLst>
              <a:ext uri="{FF2B5EF4-FFF2-40B4-BE49-F238E27FC236}">
                <a16:creationId xmlns:a16="http://schemas.microsoft.com/office/drawing/2014/main" id="{425A89CF-5B16-9544-9D67-82577E277E46}"/>
              </a:ext>
            </a:extLst>
          </p:cNvPr>
          <p:cNvSpPr>
            <a:spLocks noGrp="1"/>
          </p:cNvSpPr>
          <p:nvPr>
            <p:ph type="title" hasCustomPrompt="1"/>
          </p:nvPr>
        </p:nvSpPr>
        <p:spPr>
          <a:xfrm>
            <a:off x="515938"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16" name="Text Placeholder 11">
            <a:extLst>
              <a:ext uri="{FF2B5EF4-FFF2-40B4-BE49-F238E27FC236}">
                <a16:creationId xmlns:a16="http://schemas.microsoft.com/office/drawing/2014/main" id="{08EEF192-3B6F-C84C-855B-26F1DC0BB512}"/>
              </a:ext>
            </a:extLst>
          </p:cNvPr>
          <p:cNvSpPr>
            <a:spLocks noGrp="1"/>
          </p:cNvSpPr>
          <p:nvPr>
            <p:ph type="body" sz="quarter" idx="11" hasCustomPrompt="1"/>
          </p:nvPr>
        </p:nvSpPr>
        <p:spPr>
          <a:xfrm>
            <a:off x="515938" y="2069539"/>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17" name="Text Placeholder 11">
            <a:extLst>
              <a:ext uri="{FF2B5EF4-FFF2-40B4-BE49-F238E27FC236}">
                <a16:creationId xmlns:a16="http://schemas.microsoft.com/office/drawing/2014/main" id="{C9771918-6BA0-7B40-8FEE-9C37BCBB2502}"/>
              </a:ext>
            </a:extLst>
          </p:cNvPr>
          <p:cNvSpPr>
            <a:spLocks noGrp="1"/>
          </p:cNvSpPr>
          <p:nvPr>
            <p:ph type="body" sz="quarter" idx="12" hasCustomPrompt="1"/>
          </p:nvPr>
        </p:nvSpPr>
        <p:spPr>
          <a:xfrm>
            <a:off x="515938" y="2907590"/>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18" name="Text Placeholder 11">
            <a:extLst>
              <a:ext uri="{FF2B5EF4-FFF2-40B4-BE49-F238E27FC236}">
                <a16:creationId xmlns:a16="http://schemas.microsoft.com/office/drawing/2014/main" id="{6732B0F0-BFCA-954D-A498-38221DD00C3C}"/>
              </a:ext>
            </a:extLst>
          </p:cNvPr>
          <p:cNvSpPr>
            <a:spLocks noGrp="1"/>
          </p:cNvSpPr>
          <p:nvPr>
            <p:ph type="body" sz="quarter" idx="13" hasCustomPrompt="1"/>
          </p:nvPr>
        </p:nvSpPr>
        <p:spPr>
          <a:xfrm>
            <a:off x="515938" y="3714056"/>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19" name="Text Placeholder 11">
            <a:extLst>
              <a:ext uri="{FF2B5EF4-FFF2-40B4-BE49-F238E27FC236}">
                <a16:creationId xmlns:a16="http://schemas.microsoft.com/office/drawing/2014/main" id="{F08668BE-5EE0-A24C-AFE7-E586FA9D7F41}"/>
              </a:ext>
            </a:extLst>
          </p:cNvPr>
          <p:cNvSpPr>
            <a:spLocks noGrp="1"/>
          </p:cNvSpPr>
          <p:nvPr>
            <p:ph type="body" sz="quarter" idx="14" hasCustomPrompt="1"/>
          </p:nvPr>
        </p:nvSpPr>
        <p:spPr>
          <a:xfrm>
            <a:off x="515938" y="4442152"/>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20" name="Text Placeholder 11">
            <a:extLst>
              <a:ext uri="{FF2B5EF4-FFF2-40B4-BE49-F238E27FC236}">
                <a16:creationId xmlns:a16="http://schemas.microsoft.com/office/drawing/2014/main" id="{CE9887A4-AEC7-F445-A8D8-C997C19CD9EF}"/>
              </a:ext>
            </a:extLst>
          </p:cNvPr>
          <p:cNvSpPr>
            <a:spLocks noGrp="1"/>
          </p:cNvSpPr>
          <p:nvPr>
            <p:ph type="body" sz="quarter" idx="15" hasCustomPrompt="1"/>
          </p:nvPr>
        </p:nvSpPr>
        <p:spPr>
          <a:xfrm>
            <a:off x="515938" y="5254403"/>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21" name="Text Placeholder 39">
            <a:extLst>
              <a:ext uri="{FF2B5EF4-FFF2-40B4-BE49-F238E27FC236}">
                <a16:creationId xmlns:a16="http://schemas.microsoft.com/office/drawing/2014/main" id="{E4DEE0A4-5210-BC44-B0A6-65A2004DB425}"/>
              </a:ext>
            </a:extLst>
          </p:cNvPr>
          <p:cNvSpPr>
            <a:spLocks noGrp="1"/>
          </p:cNvSpPr>
          <p:nvPr>
            <p:ph type="body" sz="quarter" idx="16" hasCustomPrompt="1"/>
          </p:nvPr>
        </p:nvSpPr>
        <p:spPr>
          <a:xfrm>
            <a:off x="2230649"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2" name="Text Placeholder 39">
            <a:extLst>
              <a:ext uri="{FF2B5EF4-FFF2-40B4-BE49-F238E27FC236}">
                <a16:creationId xmlns:a16="http://schemas.microsoft.com/office/drawing/2014/main" id="{64B98BD9-58D5-F84C-A1CE-732379B1B5B9}"/>
              </a:ext>
            </a:extLst>
          </p:cNvPr>
          <p:cNvSpPr>
            <a:spLocks noGrp="1"/>
          </p:cNvSpPr>
          <p:nvPr>
            <p:ph type="body" sz="quarter" idx="17" hasCustomPrompt="1"/>
          </p:nvPr>
        </p:nvSpPr>
        <p:spPr>
          <a:xfrm>
            <a:off x="2230649"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3" name="Text Placeholder 39">
            <a:extLst>
              <a:ext uri="{FF2B5EF4-FFF2-40B4-BE49-F238E27FC236}">
                <a16:creationId xmlns:a16="http://schemas.microsoft.com/office/drawing/2014/main" id="{61C8402D-63DC-8A42-B13E-DD4A6778FD53}"/>
              </a:ext>
            </a:extLst>
          </p:cNvPr>
          <p:cNvSpPr>
            <a:spLocks noGrp="1"/>
          </p:cNvSpPr>
          <p:nvPr>
            <p:ph type="body" sz="quarter" idx="18" hasCustomPrompt="1"/>
          </p:nvPr>
        </p:nvSpPr>
        <p:spPr>
          <a:xfrm>
            <a:off x="2230649"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4" name="Text Placeholder 39">
            <a:extLst>
              <a:ext uri="{FF2B5EF4-FFF2-40B4-BE49-F238E27FC236}">
                <a16:creationId xmlns:a16="http://schemas.microsoft.com/office/drawing/2014/main" id="{CE04B993-1935-A245-9AD6-91DF1AB11D2B}"/>
              </a:ext>
            </a:extLst>
          </p:cNvPr>
          <p:cNvSpPr>
            <a:spLocks noGrp="1"/>
          </p:cNvSpPr>
          <p:nvPr>
            <p:ph type="body" sz="quarter" idx="19" hasCustomPrompt="1"/>
          </p:nvPr>
        </p:nvSpPr>
        <p:spPr>
          <a:xfrm>
            <a:off x="2230649"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5" name="Text Placeholder 39">
            <a:extLst>
              <a:ext uri="{FF2B5EF4-FFF2-40B4-BE49-F238E27FC236}">
                <a16:creationId xmlns:a16="http://schemas.microsoft.com/office/drawing/2014/main" id="{21949195-B419-7040-A25B-B77A5AB478E5}"/>
              </a:ext>
            </a:extLst>
          </p:cNvPr>
          <p:cNvSpPr>
            <a:spLocks noGrp="1"/>
          </p:cNvSpPr>
          <p:nvPr>
            <p:ph type="body" sz="quarter" idx="20" hasCustomPrompt="1"/>
          </p:nvPr>
        </p:nvSpPr>
        <p:spPr>
          <a:xfrm>
            <a:off x="2230649"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3D3A1EAC-39F3-4E03-9EAD-CA86B69DB09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7" name="Freeform: Shape 26">
              <a:extLst>
                <a:ext uri="{FF2B5EF4-FFF2-40B4-BE49-F238E27FC236}">
                  <a16:creationId xmlns:a16="http://schemas.microsoft.com/office/drawing/2014/main" id="{DA721C98-7068-4D35-A7A3-CAD75ECD8C9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8" name="Freeform: Shape 27">
              <a:extLst>
                <a:ext uri="{FF2B5EF4-FFF2-40B4-BE49-F238E27FC236}">
                  <a16:creationId xmlns:a16="http://schemas.microsoft.com/office/drawing/2014/main" id="{67B7AE7D-5370-4DBE-8F02-3CC0647339F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F7FF9FA-C1C2-4485-8041-0848CD3C889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04F8E37C-9031-4D56-9593-B9363F5FA35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350E6569-B56C-4634-80F9-BC5B061BF1A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6463A740-D667-49A7-8DD8-7E6D94896FC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8562312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VADO_Contents_Tea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17FF0A9-55D9-4D12-A771-E4DF26A214A3}"/>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15938"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15938" y="2069539"/>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15938" y="2907590"/>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15938" y="3714056"/>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15938" y="4442152"/>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15938" y="5254403"/>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2230649"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2230649"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2230649"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2230649"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2230649"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5" name="Graphic 7">
            <a:extLst>
              <a:ext uri="{FF2B5EF4-FFF2-40B4-BE49-F238E27FC236}">
                <a16:creationId xmlns:a16="http://schemas.microsoft.com/office/drawing/2014/main" id="{18404136-F958-42D4-8A6C-88286E18C0B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4B3A813F-22AB-489F-9834-EE56DCB9B7E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7" name="Freeform: Shape 16">
              <a:extLst>
                <a:ext uri="{FF2B5EF4-FFF2-40B4-BE49-F238E27FC236}">
                  <a16:creationId xmlns:a16="http://schemas.microsoft.com/office/drawing/2014/main" id="{F0046F70-5BC6-4E4B-89DE-91346F6F595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36E53E2-3916-495E-8253-FE77AED2176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CE2DFBF3-E9C9-4660-AC4E-9E8FEF9A5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E6CE1B60-3131-433E-8D92-58CBFEE0A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FF7271D2-4B99-4AAD-8F13-6A5AA52998F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2454805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VADO_Divder_Green">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 umbrella&#10;&#10;Description automatically generated">
            <a:extLst>
              <a:ext uri="{FF2B5EF4-FFF2-40B4-BE49-F238E27FC236}">
                <a16:creationId xmlns:a16="http://schemas.microsoft.com/office/drawing/2014/main" id="{FBE06EF2-354D-4028-AF42-838B713262AF}"/>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31495632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VADO_Divider_Purpl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10;&#10;Description automatically generated">
            <a:extLst>
              <a:ext uri="{FF2B5EF4-FFF2-40B4-BE49-F238E27FC236}">
                <a16:creationId xmlns:a16="http://schemas.microsoft.com/office/drawing/2014/main" id="{6D9B6E85-BEA4-4A9C-B876-C939A0B42E99}"/>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13202132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VADO_Divider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10;&#10;Description automatically generated">
            <a:extLst>
              <a:ext uri="{FF2B5EF4-FFF2-40B4-BE49-F238E27FC236}">
                <a16:creationId xmlns:a16="http://schemas.microsoft.com/office/drawing/2014/main" id="{6D9B6E85-BEA4-4A9C-B876-C939A0B42E99}"/>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35899187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VADO_Divder_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994785"/>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4339040"/>
            <a:ext cx="5654675" cy="291139"/>
          </a:xfrm>
          <a:prstGeom prst="rect">
            <a:avLst/>
          </a:prstGeom>
        </p:spPr>
        <p:txBody>
          <a:bodyPr>
            <a:noAutofit/>
          </a:bodyPr>
          <a:lstStyle>
            <a:lvl1pPr marL="0" indent="0">
              <a:buNone/>
              <a:defRPr sz="2000" b="1">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pic>
        <p:nvPicPr>
          <p:cNvPr id="3" name="Picture 2" descr="A picture containing drawing, umbrella&#10;&#10;Description automatically generated">
            <a:extLst>
              <a:ext uri="{FF2B5EF4-FFF2-40B4-BE49-F238E27FC236}">
                <a16:creationId xmlns:a16="http://schemas.microsoft.com/office/drawing/2014/main" id="{FBE06EF2-354D-4028-AF42-838B713262AF}"/>
              </a:ext>
            </a:extLst>
          </p:cNvPr>
          <p:cNvPicPr>
            <a:picLocks noChangeAspect="1"/>
          </p:cNvPicPr>
          <p:nvPr userDrawn="1"/>
        </p:nvPicPr>
        <p:blipFill>
          <a:blip r:embed="rId2"/>
          <a:stretch>
            <a:fillRect/>
          </a:stretch>
        </p:blipFill>
        <p:spPr>
          <a:xfrm>
            <a:off x="5960581" y="0"/>
            <a:ext cx="6231419" cy="6858000"/>
          </a:xfrm>
          <a:prstGeom prst="rect">
            <a:avLst/>
          </a:prstGeom>
        </p:spPr>
      </p:pic>
    </p:spTree>
    <p:extLst>
      <p:ext uri="{BB962C8B-B14F-4D97-AF65-F5344CB8AC3E}">
        <p14:creationId xmlns:p14="http://schemas.microsoft.com/office/powerpoint/2010/main" val="12382181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VADO_Blank">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859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VADO_Contents_White">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7AF6AC-66E5-44FA-AB1C-5D940FDC1FD3}"/>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32009" y="1176355"/>
            <a:ext cx="6665101" cy="431120"/>
          </a:xfrm>
          <a:prstGeom prst="rect">
            <a:avLst/>
          </a:prstGeom>
        </p:spPr>
        <p:txBody>
          <a:bodyPr lIns="0" tIns="0" rIns="0" bIns="0" anchor="ctr" anchorCtr="0"/>
          <a:lstStyle>
            <a:lvl1pPr>
              <a:lnSpc>
                <a:spcPct val="100000"/>
              </a:lnSpc>
              <a:defRPr sz="3600" b="1" i="0" cap="none" spc="0" baseline="0">
                <a:solidFill>
                  <a:schemeClr val="bg2"/>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32009"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32009"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32009"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32009"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32009"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2246720"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2246720"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2246720"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2246720"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2246720"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Tree>
    <p:extLst>
      <p:ext uri="{BB962C8B-B14F-4D97-AF65-F5344CB8AC3E}">
        <p14:creationId xmlns:p14="http://schemas.microsoft.com/office/powerpoint/2010/main" val="15725967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VADO_Title">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6140050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VADO_Text">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3A0FB43-1F1D-4104-A6C7-DDC47D7A31E7}"/>
              </a:ext>
            </a:extLst>
          </p:cNvPr>
          <p:cNvSpPr>
            <a:spLocks noGrp="1"/>
          </p:cNvSpPr>
          <p:nvPr>
            <p:ph type="title" hasCustomPrompt="1"/>
          </p:nvPr>
        </p:nvSpPr>
        <p:spPr>
          <a:xfrm>
            <a:off x="515937" y="557525"/>
            <a:ext cx="11160126"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4" name="Text Placeholder 4">
            <a:extLst>
              <a:ext uri="{FF2B5EF4-FFF2-40B4-BE49-F238E27FC236}">
                <a16:creationId xmlns:a16="http://schemas.microsoft.com/office/drawing/2014/main" id="{DC9A9731-3D48-4B61-8D84-85464ED9462B}"/>
              </a:ext>
            </a:extLst>
          </p:cNvPr>
          <p:cNvSpPr>
            <a:spLocks noGrp="1"/>
          </p:cNvSpPr>
          <p:nvPr>
            <p:ph type="body" sz="quarter" idx="11" hasCustomPrompt="1"/>
          </p:nvPr>
        </p:nvSpPr>
        <p:spPr>
          <a:xfrm>
            <a:off x="515937" y="1436495"/>
            <a:ext cx="11160125"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51445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VADO_Text_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CCD8D9A8-0ED9-479E-8C80-5855A7904193}"/>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6143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VADO_Picture_Tex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689C2BDF-A075-4226-9242-C4BD95635EA9}"/>
              </a:ext>
            </a:extLst>
          </p:cNvPr>
          <p:cNvSpPr>
            <a:spLocks noGrp="1"/>
          </p:cNvSpPr>
          <p:nvPr>
            <p:ph type="body" sz="quarter" idx="11" hasCustomPrompt="1"/>
          </p:nvPr>
        </p:nvSpPr>
        <p:spPr>
          <a:xfrm>
            <a:off x="6204698" y="1436495"/>
            <a:ext cx="5471364"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5439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VADO_Picture_Landscap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25200" cy="342159"/>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0821622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VADO_2_Pictures">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5177278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VADO_3_Picture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bg2"/>
          </a:solidFill>
          <a:ln w="12700" cmpd="sng">
            <a:noFill/>
          </a:ln>
        </p:spPr>
        <p:txBody>
          <a:bodyPr lIns="0" tIns="0" rIns="0" bIns="0" anchor="ctr" anchorCtr="0"/>
          <a:lstStyle>
            <a:lvl1pPr marL="0" indent="0" algn="ctr">
              <a:buNone/>
              <a:defRPr sz="2000" b="0" i="0">
                <a:ln>
                  <a:noFill/>
                </a:ln>
                <a:solidFill>
                  <a:schemeClr val="bg1"/>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4774505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VADO_Text_Large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39495764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VADO_Text_Small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tx2"/>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384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VADO_Text_LargeCurved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1639550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VADO_Contents_Indig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3BD9126-7539-470C-9AEA-47FCD76C150F}"/>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15" name="Title 3">
            <a:extLst>
              <a:ext uri="{FF2B5EF4-FFF2-40B4-BE49-F238E27FC236}">
                <a16:creationId xmlns:a16="http://schemas.microsoft.com/office/drawing/2014/main" id="{425A89CF-5B16-9544-9D67-82577E277E46}"/>
              </a:ext>
            </a:extLst>
          </p:cNvPr>
          <p:cNvSpPr>
            <a:spLocks noGrp="1"/>
          </p:cNvSpPr>
          <p:nvPr>
            <p:ph type="title" hasCustomPrompt="1"/>
          </p:nvPr>
        </p:nvSpPr>
        <p:spPr>
          <a:xfrm>
            <a:off x="515938"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16" name="Text Placeholder 11">
            <a:extLst>
              <a:ext uri="{FF2B5EF4-FFF2-40B4-BE49-F238E27FC236}">
                <a16:creationId xmlns:a16="http://schemas.microsoft.com/office/drawing/2014/main" id="{08EEF192-3B6F-C84C-855B-26F1DC0BB512}"/>
              </a:ext>
            </a:extLst>
          </p:cNvPr>
          <p:cNvSpPr>
            <a:spLocks noGrp="1"/>
          </p:cNvSpPr>
          <p:nvPr>
            <p:ph type="body" sz="quarter" idx="11" hasCustomPrompt="1"/>
          </p:nvPr>
        </p:nvSpPr>
        <p:spPr>
          <a:xfrm>
            <a:off x="515938" y="2069539"/>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17" name="Text Placeholder 11">
            <a:extLst>
              <a:ext uri="{FF2B5EF4-FFF2-40B4-BE49-F238E27FC236}">
                <a16:creationId xmlns:a16="http://schemas.microsoft.com/office/drawing/2014/main" id="{C9771918-6BA0-7B40-8FEE-9C37BCBB2502}"/>
              </a:ext>
            </a:extLst>
          </p:cNvPr>
          <p:cNvSpPr>
            <a:spLocks noGrp="1"/>
          </p:cNvSpPr>
          <p:nvPr>
            <p:ph type="body" sz="quarter" idx="12" hasCustomPrompt="1"/>
          </p:nvPr>
        </p:nvSpPr>
        <p:spPr>
          <a:xfrm>
            <a:off x="515938" y="2907590"/>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18" name="Text Placeholder 11">
            <a:extLst>
              <a:ext uri="{FF2B5EF4-FFF2-40B4-BE49-F238E27FC236}">
                <a16:creationId xmlns:a16="http://schemas.microsoft.com/office/drawing/2014/main" id="{6732B0F0-BFCA-954D-A498-38221DD00C3C}"/>
              </a:ext>
            </a:extLst>
          </p:cNvPr>
          <p:cNvSpPr>
            <a:spLocks noGrp="1"/>
          </p:cNvSpPr>
          <p:nvPr>
            <p:ph type="body" sz="quarter" idx="13" hasCustomPrompt="1"/>
          </p:nvPr>
        </p:nvSpPr>
        <p:spPr>
          <a:xfrm>
            <a:off x="515938" y="3714056"/>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19" name="Text Placeholder 11">
            <a:extLst>
              <a:ext uri="{FF2B5EF4-FFF2-40B4-BE49-F238E27FC236}">
                <a16:creationId xmlns:a16="http://schemas.microsoft.com/office/drawing/2014/main" id="{F08668BE-5EE0-A24C-AFE7-E586FA9D7F41}"/>
              </a:ext>
            </a:extLst>
          </p:cNvPr>
          <p:cNvSpPr>
            <a:spLocks noGrp="1"/>
          </p:cNvSpPr>
          <p:nvPr>
            <p:ph type="body" sz="quarter" idx="14" hasCustomPrompt="1"/>
          </p:nvPr>
        </p:nvSpPr>
        <p:spPr>
          <a:xfrm>
            <a:off x="515938" y="4442152"/>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20" name="Text Placeholder 11">
            <a:extLst>
              <a:ext uri="{FF2B5EF4-FFF2-40B4-BE49-F238E27FC236}">
                <a16:creationId xmlns:a16="http://schemas.microsoft.com/office/drawing/2014/main" id="{CE9887A4-AEC7-F445-A8D8-C997C19CD9EF}"/>
              </a:ext>
            </a:extLst>
          </p:cNvPr>
          <p:cNvSpPr>
            <a:spLocks noGrp="1"/>
          </p:cNvSpPr>
          <p:nvPr>
            <p:ph type="body" sz="quarter" idx="15" hasCustomPrompt="1"/>
          </p:nvPr>
        </p:nvSpPr>
        <p:spPr>
          <a:xfrm>
            <a:off x="515938" y="5254403"/>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21" name="Text Placeholder 39">
            <a:extLst>
              <a:ext uri="{FF2B5EF4-FFF2-40B4-BE49-F238E27FC236}">
                <a16:creationId xmlns:a16="http://schemas.microsoft.com/office/drawing/2014/main" id="{E4DEE0A4-5210-BC44-B0A6-65A2004DB425}"/>
              </a:ext>
            </a:extLst>
          </p:cNvPr>
          <p:cNvSpPr>
            <a:spLocks noGrp="1"/>
          </p:cNvSpPr>
          <p:nvPr>
            <p:ph type="body" sz="quarter" idx="16" hasCustomPrompt="1"/>
          </p:nvPr>
        </p:nvSpPr>
        <p:spPr>
          <a:xfrm>
            <a:off x="2230649"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2" name="Text Placeholder 39">
            <a:extLst>
              <a:ext uri="{FF2B5EF4-FFF2-40B4-BE49-F238E27FC236}">
                <a16:creationId xmlns:a16="http://schemas.microsoft.com/office/drawing/2014/main" id="{64B98BD9-58D5-F84C-A1CE-732379B1B5B9}"/>
              </a:ext>
            </a:extLst>
          </p:cNvPr>
          <p:cNvSpPr>
            <a:spLocks noGrp="1"/>
          </p:cNvSpPr>
          <p:nvPr>
            <p:ph type="body" sz="quarter" idx="17" hasCustomPrompt="1"/>
          </p:nvPr>
        </p:nvSpPr>
        <p:spPr>
          <a:xfrm>
            <a:off x="2230649"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3" name="Text Placeholder 39">
            <a:extLst>
              <a:ext uri="{FF2B5EF4-FFF2-40B4-BE49-F238E27FC236}">
                <a16:creationId xmlns:a16="http://schemas.microsoft.com/office/drawing/2014/main" id="{61C8402D-63DC-8A42-B13E-DD4A6778FD53}"/>
              </a:ext>
            </a:extLst>
          </p:cNvPr>
          <p:cNvSpPr>
            <a:spLocks noGrp="1"/>
          </p:cNvSpPr>
          <p:nvPr>
            <p:ph type="body" sz="quarter" idx="18" hasCustomPrompt="1"/>
          </p:nvPr>
        </p:nvSpPr>
        <p:spPr>
          <a:xfrm>
            <a:off x="2230649"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4" name="Text Placeholder 39">
            <a:extLst>
              <a:ext uri="{FF2B5EF4-FFF2-40B4-BE49-F238E27FC236}">
                <a16:creationId xmlns:a16="http://schemas.microsoft.com/office/drawing/2014/main" id="{CE04B993-1935-A245-9AD6-91DF1AB11D2B}"/>
              </a:ext>
            </a:extLst>
          </p:cNvPr>
          <p:cNvSpPr>
            <a:spLocks noGrp="1"/>
          </p:cNvSpPr>
          <p:nvPr>
            <p:ph type="body" sz="quarter" idx="19" hasCustomPrompt="1"/>
          </p:nvPr>
        </p:nvSpPr>
        <p:spPr>
          <a:xfrm>
            <a:off x="2230649"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5" name="Text Placeholder 39">
            <a:extLst>
              <a:ext uri="{FF2B5EF4-FFF2-40B4-BE49-F238E27FC236}">
                <a16:creationId xmlns:a16="http://schemas.microsoft.com/office/drawing/2014/main" id="{21949195-B419-7040-A25B-B77A5AB478E5}"/>
              </a:ext>
            </a:extLst>
          </p:cNvPr>
          <p:cNvSpPr>
            <a:spLocks noGrp="1"/>
          </p:cNvSpPr>
          <p:nvPr>
            <p:ph type="body" sz="quarter" idx="20" hasCustomPrompt="1"/>
          </p:nvPr>
        </p:nvSpPr>
        <p:spPr>
          <a:xfrm>
            <a:off x="2230649"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3D3A1EAC-39F3-4E03-9EAD-CA86B69DB09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7" name="Freeform: Shape 26">
              <a:extLst>
                <a:ext uri="{FF2B5EF4-FFF2-40B4-BE49-F238E27FC236}">
                  <a16:creationId xmlns:a16="http://schemas.microsoft.com/office/drawing/2014/main" id="{DA721C98-7068-4D35-A7A3-CAD75ECD8C9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8" name="Freeform: Shape 27">
              <a:extLst>
                <a:ext uri="{FF2B5EF4-FFF2-40B4-BE49-F238E27FC236}">
                  <a16:creationId xmlns:a16="http://schemas.microsoft.com/office/drawing/2014/main" id="{67B7AE7D-5370-4DBE-8F02-3CC0647339F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F7FF9FA-C1C2-4485-8041-0848CD3C889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04F8E37C-9031-4D56-9593-B9363F5FA35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350E6569-B56C-4634-80F9-BC5B061BF1A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6463A740-D667-49A7-8DD8-7E6D94896FC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2485481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AVADO_Text_SmallPictur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1FEAA7FF-3204-4F9C-B24E-5432A7C4ABFB}"/>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9983939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VADO_Full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A286E-38DE-47F8-A9B5-A0C1F3BF65E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bg2"/>
                </a:solidFill>
                <a:latin typeface="+mn-lt"/>
                <a:ea typeface="Arial" charset="0"/>
                <a:cs typeface="Arial" charset="0"/>
              </a:defRPr>
            </a:lvl1pPr>
          </a:lstStyle>
          <a:p>
            <a:endParaRPr lang="en-US"/>
          </a:p>
        </p:txBody>
      </p:sp>
      <p:grpSp>
        <p:nvGrpSpPr>
          <p:cNvPr id="11" name="Graphic 7">
            <a:extLst>
              <a:ext uri="{FF2B5EF4-FFF2-40B4-BE49-F238E27FC236}">
                <a16:creationId xmlns:a16="http://schemas.microsoft.com/office/drawing/2014/main" id="{592FD1A4-4A04-4AF6-A2AF-2481FD00D0A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B15B5422-D332-4329-8550-821B4ED4250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151F8BE0-FDB3-4D37-A45B-82668D5D7EE6}"/>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690B140-E8E5-40F6-B62D-5EFB83DBBA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96721CBF-58E0-495B-BDA0-D5D998DC60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F152805C-E3F1-4425-8739-2CB0E42072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520EC7D-FC8E-4F74-B7C2-498C52607FE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3812558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VADO_Title_Full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32C37C-432C-4B37-A13B-36C666B9ED3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13" name="Graphic 7">
            <a:extLst>
              <a:ext uri="{FF2B5EF4-FFF2-40B4-BE49-F238E27FC236}">
                <a16:creationId xmlns:a16="http://schemas.microsoft.com/office/drawing/2014/main" id="{4FBBF808-1B02-4E7F-A410-3B6EF4501531}"/>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4" name="Freeform: Shape 13">
              <a:extLst>
                <a:ext uri="{FF2B5EF4-FFF2-40B4-BE49-F238E27FC236}">
                  <a16:creationId xmlns:a16="http://schemas.microsoft.com/office/drawing/2014/main" id="{678BE50E-2458-4D36-B0D9-9888F21BE5E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1" name="Freeform: Shape 20">
              <a:extLst>
                <a:ext uri="{FF2B5EF4-FFF2-40B4-BE49-F238E27FC236}">
                  <a16:creationId xmlns:a16="http://schemas.microsoft.com/office/drawing/2014/main" id="{A367452C-EDB3-45C8-9A23-A39158480CB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59114699-9B1D-49B7-8E7E-4022AFA82D3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70F6E5D3-F728-4599-BDC8-A797B9050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D3649203-E38F-4392-9BA7-09DF999C969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16AAD9F5-DDBE-45B1-BE21-45ABFF5586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271489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VADO_Title_2Pictur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08DF4B-2BC2-498C-AA92-A120A5307C96}"/>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1" name="Graphic 7">
            <a:extLst>
              <a:ext uri="{FF2B5EF4-FFF2-40B4-BE49-F238E27FC236}">
                <a16:creationId xmlns:a16="http://schemas.microsoft.com/office/drawing/2014/main" id="{C34C1F6F-793F-48C2-9ABB-74FEEEE4F2D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2ECCE6CE-F3B6-4C96-AB8D-C9580618E3E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5F0683E5-4A04-40E1-908B-167B71BA9C2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A3A68B47-C442-4C58-8682-631AEF78110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D5FE6EF8-7DB9-43FF-BFC9-2CC90A3A34A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7C6A6F9F-A86C-41C4-B5D2-8F4971C74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2938B105-433A-4B0E-B0BF-A823A139EC2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1758340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VADO_Title_3Pictur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3DE48-B024-42FE-A589-94D3928DDE3E}"/>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2" name="Graphic 7">
            <a:extLst>
              <a:ext uri="{FF2B5EF4-FFF2-40B4-BE49-F238E27FC236}">
                <a16:creationId xmlns:a16="http://schemas.microsoft.com/office/drawing/2014/main" id="{763091BE-2172-405D-AD1F-F8234918A54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17D95149-6991-4645-9A98-5DF591A135E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EBCB8641-C541-4EE1-8B72-BBC9C082BB0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F9538642-2F55-40E5-8DB6-DE75443746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8A0290D2-1526-47F7-B028-46836CEC694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B095FA46-5FA2-434F-8DFF-E498D4D5756C}"/>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B2F87916-97FA-48A1-8812-B2C74DB5759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9448305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VADO_Indigo">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CDF2D-7B1A-45E6-BFFF-081AB6E0A43D}"/>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233700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VADO_Title_Indi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992173-D602-44D8-8C0B-BDA120510F6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9934045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VADO_Text_Indi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47736-7D9C-4AF8-9A48-1D6150148E8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5" name="Graphic 7">
            <a:extLst>
              <a:ext uri="{FF2B5EF4-FFF2-40B4-BE49-F238E27FC236}">
                <a16:creationId xmlns:a16="http://schemas.microsoft.com/office/drawing/2014/main" id="{6E89B0EB-49BE-4BBB-8FD7-ACC4B16102B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6" name="Freeform: Shape 5">
              <a:extLst>
                <a:ext uri="{FF2B5EF4-FFF2-40B4-BE49-F238E27FC236}">
                  <a16:creationId xmlns:a16="http://schemas.microsoft.com/office/drawing/2014/main" id="{380BE5B4-E70C-4C02-9FBC-1CC4A1938C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DFA34EE6-C036-4DB8-882D-CC55D8F05FE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0765AA94-4713-4130-957E-6DB98C951F2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704EF19-2B53-4833-B1C5-B43147759F0B}"/>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44FC3130-3FC0-44FB-9B1C-20DA60CF49B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1797CD16-3CE5-467A-85DA-9822AC4AFF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4" name="Text Placeholder 4">
            <a:extLst>
              <a:ext uri="{FF2B5EF4-FFF2-40B4-BE49-F238E27FC236}">
                <a16:creationId xmlns:a16="http://schemas.microsoft.com/office/drawing/2014/main" id="{3D3152F8-FFB4-4E6D-8245-4D8361356029}"/>
              </a:ext>
            </a:extLst>
          </p:cNvPr>
          <p:cNvSpPr>
            <a:spLocks noGrp="1"/>
          </p:cNvSpPr>
          <p:nvPr>
            <p:ph type="body" sz="quarter" idx="11" hasCustomPrompt="1"/>
          </p:nvPr>
        </p:nvSpPr>
        <p:spPr>
          <a:xfrm>
            <a:off x="515938" y="1436495"/>
            <a:ext cx="1116012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8071B73C-7114-4200-B6EA-CB4FDC73E51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5636781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VADO_Text_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AE86E2-FF18-4182-8A15-E4CAC8821EB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D4185209-A165-4C73-9D09-99CE50A983DF}"/>
              </a:ext>
            </a:extLst>
          </p:cNvPr>
          <p:cNvSpPr>
            <a:spLocks noGrp="1"/>
          </p:cNvSpPr>
          <p:nvPr>
            <p:ph type="body" sz="quarter" idx="11" hasCustomPrompt="1"/>
          </p:nvPr>
        </p:nvSpPr>
        <p:spPr>
          <a:xfrm>
            <a:off x="515938" y="1436495"/>
            <a:ext cx="5472111"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6718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VADO_Picture_Text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6AC463-E7CD-42D2-8375-607C9D1EAFA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29B3D6DC-CB84-4E2F-BEF3-2E56E4E0E5A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EDA5B275-026B-4A0F-8D73-853E6D7B268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0" name="Freeform: Shape 9">
              <a:extLst>
                <a:ext uri="{FF2B5EF4-FFF2-40B4-BE49-F238E27FC236}">
                  <a16:creationId xmlns:a16="http://schemas.microsoft.com/office/drawing/2014/main" id="{8D66E129-4E55-44BC-88FC-312488F87AC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54725885-1672-4F56-A244-23BC380D245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CA96CB9F-C87D-4C71-BF4C-40913FCD8AD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7F04962-5959-493F-A39F-7E242161181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9D84FAB-CD44-48AD-B569-E489EEFB384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2D41766F-721E-4413-A674-8AE9144175CB}"/>
              </a:ext>
            </a:extLst>
          </p:cNvPr>
          <p:cNvSpPr>
            <a:spLocks noGrp="1"/>
          </p:cNvSpPr>
          <p:nvPr>
            <p:ph type="body" sz="quarter" idx="11" hasCustomPrompt="1"/>
          </p:nvPr>
        </p:nvSpPr>
        <p:spPr>
          <a:xfrm>
            <a:off x="6204698" y="1436495"/>
            <a:ext cx="547136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380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VADO_Contents_Tea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17FF0A9-55D9-4D12-A771-E4DF26A214A3}"/>
              </a:ext>
            </a:extLst>
          </p:cNvPr>
          <p:cNvPicPr>
            <a:picLocks noChangeAspect="1"/>
          </p:cNvPicPr>
          <p:nvPr userDrawn="1"/>
        </p:nvPicPr>
        <p:blipFill rotWithShape="1">
          <a:blip r:embed="rId2"/>
          <a:srcRect t="4898" b="4898"/>
          <a:stretch/>
        </p:blipFill>
        <p:spPr>
          <a:xfrm>
            <a:off x="0" y="0"/>
            <a:ext cx="12192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15938"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15938" y="2069539"/>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1</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15938" y="2907590"/>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2</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15938" y="3714056"/>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3</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15938" y="4442152"/>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4</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15938" y="5254403"/>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5</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2230649"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2230649"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2230649"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2230649"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2230649"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5" name="Graphic 7">
            <a:extLst>
              <a:ext uri="{FF2B5EF4-FFF2-40B4-BE49-F238E27FC236}">
                <a16:creationId xmlns:a16="http://schemas.microsoft.com/office/drawing/2014/main" id="{18404136-F958-42D4-8A6C-88286E18C0B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4B3A813F-22AB-489F-9834-EE56DCB9B7E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7" name="Freeform: Shape 16">
              <a:extLst>
                <a:ext uri="{FF2B5EF4-FFF2-40B4-BE49-F238E27FC236}">
                  <a16:creationId xmlns:a16="http://schemas.microsoft.com/office/drawing/2014/main" id="{F0046F70-5BC6-4E4B-89DE-91346F6F595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36E53E2-3916-495E-8253-FE77AED2176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CE2DFBF3-E9C9-4660-AC4E-9E8FEF9A5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E6CE1B60-3131-433E-8D92-58CBFEE0A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FF7271D2-4B99-4AAD-8F13-6A5AA52998F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9587198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VADO_Picture_Landscap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D73911-1347-46E5-9488-C08456A6987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5DB2DCDA-CB1B-4BBB-A7EF-265FBF3E6F9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3AF5FF3-D7BE-4E2B-BF3F-BE000DD0703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3B785064-89CA-41A4-9B8F-7BAF4DC9EA2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273462B7-AFD1-4787-B9D1-BCFD7002E3B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3A15AE39-1545-4B43-8A0C-FC17B1BF0E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286C3649-1E90-4F8F-BEAB-3101253E574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B9373696-5276-471D-B374-0349661B8D9B}"/>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72690" cy="342159"/>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1514106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VADO_2_Pictures_Indi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38BF0-DB88-42A2-902E-1CE9361B621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8" name="Graphic 7">
            <a:extLst>
              <a:ext uri="{FF2B5EF4-FFF2-40B4-BE49-F238E27FC236}">
                <a16:creationId xmlns:a16="http://schemas.microsoft.com/office/drawing/2014/main" id="{28D7EF9B-9327-4314-B467-124784F0EDB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9" name="Freeform: Shape 8">
              <a:extLst>
                <a:ext uri="{FF2B5EF4-FFF2-40B4-BE49-F238E27FC236}">
                  <a16:creationId xmlns:a16="http://schemas.microsoft.com/office/drawing/2014/main" id="{62BC5C0F-49F6-4628-8465-9F1375808AF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EAF443E5-1321-4791-BFC3-9C619A7198C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B55188F5-32C5-4D16-9BF3-82C689A7FB6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347649D-DA2D-4144-A833-8E1A5C67F29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BF767F8-60FC-4A78-A87A-2CDAFADF7F3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0733523-8B1C-4667-84D6-68AD9108623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059763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VADO_3_Pictures_Indi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90893B-AE89-4772-8282-831E9FD258C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0" name="Graphic 7">
            <a:extLst>
              <a:ext uri="{FF2B5EF4-FFF2-40B4-BE49-F238E27FC236}">
                <a16:creationId xmlns:a16="http://schemas.microsoft.com/office/drawing/2014/main" id="{C59B7C71-8FF2-44DB-8B09-826B4AA41D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1" name="Freeform: Shape 10">
              <a:extLst>
                <a:ext uri="{FF2B5EF4-FFF2-40B4-BE49-F238E27FC236}">
                  <a16:creationId xmlns:a16="http://schemas.microsoft.com/office/drawing/2014/main" id="{D98D2448-3801-4CC2-9CC5-38D9FBC79A0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7D49DC4A-D345-41EC-AA1A-CBD532CC2C1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802406D-0C35-4DD4-81CD-AF6FF1D58F4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841D4634-0879-41CC-BEFA-B8DBA81509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5B004B3-AF2D-40AD-A5B0-37A2058355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D97AD18-BC2C-45A8-A4CD-AA712B97000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accent2"/>
          </a:solidFill>
          <a:ln w="12700" cmpd="sng">
            <a:noFill/>
          </a:ln>
        </p:spPr>
        <p:txBody>
          <a:bodyPr lIns="0" tIns="0" rIns="0" bIns="0" anchor="ctr" anchorCtr="0"/>
          <a:lstStyle>
            <a:lvl1pPr marL="0" indent="0" algn="ctr">
              <a:buNone/>
              <a:defRPr sz="2000" b="0" i="0">
                <a:ln>
                  <a:noFill/>
                </a:ln>
                <a:solidFill>
                  <a:schemeClr val="bg2"/>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1131347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E8B88986-FDE1-4078-AEA3-58F5735A88D9}"/>
              </a:ext>
            </a:extLst>
          </p:cNvPr>
          <p:cNvSpPr>
            <a:spLocks noGrp="1"/>
          </p:cNvSpPr>
          <p:nvPr>
            <p:ph type="pic" sz="quarter" idx="14"/>
          </p:nvPr>
        </p:nvSpPr>
        <p:spPr>
          <a:xfrm>
            <a:off x="6203953" y="0"/>
            <a:ext cx="5988047"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51092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22243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2">
            <a:extLst>
              <a:ext uri="{FF2B5EF4-FFF2-40B4-BE49-F238E27FC236}">
                <a16:creationId xmlns:a16="http://schemas.microsoft.com/office/drawing/2014/main" id="{7D268ACE-4A07-42B1-B8A7-C2CB1EA5661B}"/>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25348382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2">
            <a:extLst>
              <a:ext uri="{FF2B5EF4-FFF2-40B4-BE49-F238E27FC236}">
                <a16:creationId xmlns:a16="http://schemas.microsoft.com/office/drawing/2014/main" id="{24FBDFF2-F780-457B-A457-3E107084BA25}"/>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16369384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VADO_FullPicture_Indigo">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5C0B915-D4AB-4C49-9D3B-A334B7A61F6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7" name="Graphic 7">
            <a:extLst>
              <a:ext uri="{FF2B5EF4-FFF2-40B4-BE49-F238E27FC236}">
                <a16:creationId xmlns:a16="http://schemas.microsoft.com/office/drawing/2014/main" id="{4AAB0AD4-331E-41D4-A90A-CB36885D1B2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8" name="Freeform: Shape 27">
              <a:extLst>
                <a:ext uri="{FF2B5EF4-FFF2-40B4-BE49-F238E27FC236}">
                  <a16:creationId xmlns:a16="http://schemas.microsoft.com/office/drawing/2014/main" id="{797E1975-E06E-48F6-B589-C1FFCA107DE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9" name="Freeform: Shape 28">
              <a:extLst>
                <a:ext uri="{FF2B5EF4-FFF2-40B4-BE49-F238E27FC236}">
                  <a16:creationId xmlns:a16="http://schemas.microsoft.com/office/drawing/2014/main" id="{1FF50F7B-90CA-4162-A4EA-64DE1D6836C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3AF62AD0-AA8F-4FC5-8B09-7E6E36BE1D5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B0957291-AC2B-4580-87A8-BA1191A06C6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92B60EDA-332B-448A-8A50-CB6D261F8B3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3" name="Freeform: Shape 32">
              <a:extLst>
                <a:ext uri="{FF2B5EF4-FFF2-40B4-BE49-F238E27FC236}">
                  <a16:creationId xmlns:a16="http://schemas.microsoft.com/office/drawing/2014/main" id="{E29FE643-83C9-442D-BD69-667F289942B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accent5"/>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3623397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VADO_Title_FullPicture_Indig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CE8D9B-FF52-4283-A424-D22913BBB6C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6" name="Graphic 7">
            <a:extLst>
              <a:ext uri="{FF2B5EF4-FFF2-40B4-BE49-F238E27FC236}">
                <a16:creationId xmlns:a16="http://schemas.microsoft.com/office/drawing/2014/main" id="{DDAF6D30-F9B6-43D8-A57D-6E55FD9D5BBA}"/>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7" name="Freeform: Shape 16">
              <a:extLst>
                <a:ext uri="{FF2B5EF4-FFF2-40B4-BE49-F238E27FC236}">
                  <a16:creationId xmlns:a16="http://schemas.microsoft.com/office/drawing/2014/main" id="{90A2F2FD-3942-42FB-B511-268A7B0DB5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BA65EAB1-485D-49D9-B23E-02EFC49095D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527C9508-A1CB-4DC2-A833-F8895593EC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898E3033-2C37-4A94-BA61-EE1CEAC3D64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F7EE1441-E7F0-4384-A3BD-8917B251C88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AC950A28-F0D9-4FBF-9A03-84A5095831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3195941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VADO_Title_2Pictures_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5FA927-0C9A-4FBC-AF82-8B2BD012410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4" name="Graphic 7">
            <a:extLst>
              <a:ext uri="{FF2B5EF4-FFF2-40B4-BE49-F238E27FC236}">
                <a16:creationId xmlns:a16="http://schemas.microsoft.com/office/drawing/2014/main" id="{24EB83B0-B944-41A2-8FD6-BA89A6E9B38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444227A3-A3E1-4040-AB31-DCCA13D0E3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0C5798B6-631E-4A6D-93C7-9800E497F02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05B319E-1993-44AA-818C-9BCA78B6075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A6E6DB0A-E4E4-4D38-8816-434E602A991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8C34D2B3-00C7-42A3-97A6-447F0EF4DE5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4824880-6035-46B2-BF06-807299E06A4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5740618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55" Type="http://schemas.openxmlformats.org/officeDocument/2006/relationships/theme" Target="../theme/theme2.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3" Type="http://schemas.openxmlformats.org/officeDocument/2006/relationships/slideLayout" Target="../slideLayouts/slideLayout108.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56" Type="http://schemas.openxmlformats.org/officeDocument/2006/relationships/image" Target="../media/image1.png"/><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slideLayout" Target="../slideLayouts/slideLayout109.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57" Type="http://schemas.openxmlformats.org/officeDocument/2006/relationships/image" Target="../media/image2.svg"/><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6" Type="http://schemas.openxmlformats.org/officeDocument/2006/relationships/image" Target="../media/image2.svg"/><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image" Target="../media/image1.png"/><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47" Type="http://schemas.openxmlformats.org/officeDocument/2006/relationships/slideLayout" Target="../slideLayouts/slideLayout169.xml"/><Relationship Id="rId50" Type="http://schemas.openxmlformats.org/officeDocument/2006/relationships/slideLayout" Target="../slideLayouts/slideLayout172.xml"/><Relationship Id="rId55" Type="http://schemas.openxmlformats.org/officeDocument/2006/relationships/slideLayout" Target="../slideLayouts/slideLayout177.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slideLayout" Target="../slideLayouts/slideLayout167.xml"/><Relationship Id="rId53" Type="http://schemas.openxmlformats.org/officeDocument/2006/relationships/slideLayout" Target="../slideLayouts/slideLayout175.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slideLayout" Target="../slideLayouts/slideLayout166.xml"/><Relationship Id="rId52" Type="http://schemas.openxmlformats.org/officeDocument/2006/relationships/slideLayout" Target="../slideLayouts/slideLayout174.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48" Type="http://schemas.openxmlformats.org/officeDocument/2006/relationships/slideLayout" Target="../slideLayouts/slideLayout170.xml"/><Relationship Id="rId56" Type="http://schemas.openxmlformats.org/officeDocument/2006/relationships/theme" Target="../theme/theme4.xml"/><Relationship Id="rId8" Type="http://schemas.openxmlformats.org/officeDocument/2006/relationships/slideLayout" Target="../slideLayouts/slideLayout130.xml"/><Relationship Id="rId51" Type="http://schemas.openxmlformats.org/officeDocument/2006/relationships/slideLayout" Target="../slideLayouts/slideLayout173.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46" Type="http://schemas.openxmlformats.org/officeDocument/2006/relationships/slideLayout" Target="../slideLayouts/slideLayout168.xml"/><Relationship Id="rId20" Type="http://schemas.openxmlformats.org/officeDocument/2006/relationships/slideLayout" Target="../slideLayouts/slideLayout142.xml"/><Relationship Id="rId41" Type="http://schemas.openxmlformats.org/officeDocument/2006/relationships/slideLayout" Target="../slideLayouts/slideLayout163.xml"/><Relationship Id="rId54" Type="http://schemas.openxmlformats.org/officeDocument/2006/relationships/slideLayout" Target="../slideLayouts/slideLayout17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49"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2">
            <a:extLst>
              <a:ext uri="{FF2B5EF4-FFF2-40B4-BE49-F238E27FC236}">
                <a16:creationId xmlns:a16="http://schemas.microsoft.com/office/drawing/2014/main" id="{E8684530-243E-4596-8423-7F9A2FBF49BA}"/>
              </a:ext>
            </a:extLst>
          </p:cNvPr>
          <p:cNvSpPr txBox="1">
            <a:spLocks noChangeArrowheads="1"/>
          </p:cNvSpPr>
          <p:nvPr userDrawn="1"/>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rgbClr val="3F3F3F"/>
                </a:solidFill>
              </a:rPr>
              <a:t>Page </a:t>
            </a:r>
            <a:fld id="{77EC4D0D-7FB2-472B-8D54-B2E4CCDFB710}" type="slidenum">
              <a:rPr lang="en-US" sz="1000" b="1" smtClean="0">
                <a:solidFill>
                  <a:srgbClr val="3F3F3F"/>
                </a:solidFill>
              </a:rPr>
              <a:pPr algn="l">
                <a:defRPr/>
              </a:pPr>
              <a:t>‹#›</a:t>
            </a:fld>
            <a:endParaRPr lang="en-US" sz="1000" b="1">
              <a:solidFill>
                <a:srgbClr val="3F3F3F"/>
              </a:solidFill>
            </a:endParaRPr>
          </a:p>
        </p:txBody>
      </p:sp>
      <p:pic>
        <p:nvPicPr>
          <p:cNvPr id="3" name="Graphic 2">
            <a:extLst>
              <a:ext uri="{FF2B5EF4-FFF2-40B4-BE49-F238E27FC236}">
                <a16:creationId xmlns:a16="http://schemas.microsoft.com/office/drawing/2014/main" id="{3DC3F64A-AABB-4E2C-92F2-A12FF19FEA9B}"/>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11112844" y="6374739"/>
            <a:ext cx="1015200" cy="421674"/>
          </a:xfrm>
          <a:prstGeom prst="rect">
            <a:avLst/>
          </a:prstGeom>
        </p:spPr>
      </p:pic>
    </p:spTree>
    <p:extLst>
      <p:ext uri="{BB962C8B-B14F-4D97-AF65-F5344CB8AC3E}">
        <p14:creationId xmlns:p14="http://schemas.microsoft.com/office/powerpoint/2010/main" val="147683964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4008" r:id="rId4"/>
    <p:sldLayoutId id="2147484009" r:id="rId5"/>
    <p:sldLayoutId id="2147484010" r:id="rId6"/>
    <p:sldLayoutId id="2147483949" r:id="rId7"/>
    <p:sldLayoutId id="2147483950" r:id="rId8"/>
    <p:sldLayoutId id="2147483951" r:id="rId9"/>
    <p:sldLayoutId id="2147483952" r:id="rId10"/>
    <p:sldLayoutId id="2147483953" r:id="rId11"/>
    <p:sldLayoutId id="2147483990" r:id="rId12"/>
    <p:sldLayoutId id="2147483989"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4015" r:id="rId24"/>
    <p:sldLayoutId id="2147484016" r:id="rId25"/>
    <p:sldLayoutId id="2147483964" r:id="rId26"/>
    <p:sldLayoutId id="2147483965" r:id="rId27"/>
    <p:sldLayoutId id="2147483966" r:id="rId28"/>
    <p:sldLayoutId id="2147483967" r:id="rId29"/>
    <p:sldLayoutId id="2147483972" r:id="rId30"/>
    <p:sldLayoutId id="2147483973" r:id="rId31"/>
    <p:sldLayoutId id="2147483974" r:id="rId32"/>
    <p:sldLayoutId id="2147483975" r:id="rId33"/>
    <p:sldLayoutId id="2147483976" r:id="rId34"/>
    <p:sldLayoutId id="2147483977" r:id="rId35"/>
    <p:sldLayoutId id="2147483978" r:id="rId36"/>
    <p:sldLayoutId id="2147483979" r:id="rId37"/>
    <p:sldLayoutId id="2147483980" r:id="rId38"/>
    <p:sldLayoutId id="2147483981" r:id="rId39"/>
    <p:sldLayoutId id="2147484017" r:id="rId40"/>
    <p:sldLayoutId id="2147484018" r:id="rId41"/>
    <p:sldLayoutId id="2147483982" r:id="rId42"/>
    <p:sldLayoutId id="2147483983" r:id="rId43"/>
    <p:sldLayoutId id="2147483984" r:id="rId44"/>
    <p:sldLayoutId id="2147483985" r:id="rId45"/>
    <p:sldLayoutId id="2147483968" r:id="rId46"/>
    <p:sldLayoutId id="2147483986" r:id="rId47"/>
    <p:sldLayoutId id="2147484011" r:id="rId48"/>
    <p:sldLayoutId id="2147484012" r:id="rId49"/>
    <p:sldLayoutId id="2147484013" r:id="rId50"/>
    <p:sldLayoutId id="2147484014" r:id="rId51"/>
    <p:sldLayoutId id="2147483970" r:id="rId52"/>
    <p:sldLayoutId id="2147483987" r:id="rId53"/>
    <p:sldLayoutId id="2147483988" r:id="rId54"/>
    <p:sldLayoutId id="2147484097" r:id="rId5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4" userDrawn="1">
          <p15:clr>
            <a:srgbClr val="F26B43"/>
          </p15:clr>
        </p15:guide>
        <p15:guide id="2" orient="horz" pos="3838" userDrawn="1">
          <p15:clr>
            <a:srgbClr val="F26B43"/>
          </p15:clr>
        </p15:guide>
        <p15:guide id="3" orient="horz" pos="346" userDrawn="1">
          <p15:clr>
            <a:srgbClr val="F26B43"/>
          </p15:clr>
        </p15:guide>
        <p15:guide id="4" orient="horz" pos="482" userDrawn="1">
          <p15:clr>
            <a:srgbClr val="F26B43"/>
          </p15:clr>
        </p15:guide>
        <p15:guide id="5" orient="horz" pos="2160">
          <p15:clr>
            <a:srgbClr val="F26B43"/>
          </p15:clr>
        </p15:guide>
        <p15:guide id="6" orient="horz" pos="2092" userDrawn="1">
          <p15:clr>
            <a:srgbClr val="F26B43"/>
          </p15:clr>
        </p15:guide>
        <p15:guide id="8" orient="horz" pos="2228" userDrawn="1">
          <p15:clr>
            <a:srgbClr val="F26B43"/>
          </p15:clr>
        </p15:guide>
        <p15:guide id="9" pos="3840">
          <p15:clr>
            <a:srgbClr val="F26B43"/>
          </p15:clr>
        </p15:guide>
        <p15:guide id="10" pos="3772" userDrawn="1">
          <p15:clr>
            <a:srgbClr val="F26B43"/>
          </p15:clr>
        </p15:guide>
        <p15:guide id="11" pos="3908" userDrawn="1">
          <p15:clr>
            <a:srgbClr val="F26B43"/>
          </p15:clr>
        </p15:guide>
        <p15:guide id="16" pos="2184" userDrawn="1">
          <p15:clr>
            <a:srgbClr val="F26B43"/>
          </p15:clr>
        </p15:guide>
        <p15:guide id="17" pos="2048" userDrawn="1">
          <p15:clr>
            <a:srgbClr val="F26B43"/>
          </p15:clr>
        </p15:guide>
        <p15:guide id="18" pos="5496" userDrawn="1">
          <p15:clr>
            <a:srgbClr val="F26B43"/>
          </p15:clr>
        </p15:guide>
        <p15:guide id="19" pos="5632" userDrawn="1">
          <p15:clr>
            <a:srgbClr val="F26B43"/>
          </p15:clr>
        </p15:guide>
        <p15:guide id="20" pos="461" userDrawn="1">
          <p15:clr>
            <a:srgbClr val="F26B43"/>
          </p15:clr>
        </p15:guide>
        <p15:guide id="21" pos="325" userDrawn="1">
          <p15:clr>
            <a:srgbClr val="F26B43"/>
          </p15:clr>
        </p15:guide>
        <p15:guide id="22" pos="7219" userDrawn="1">
          <p15:clr>
            <a:srgbClr val="F26B43"/>
          </p15:clr>
        </p15:guide>
        <p15:guide id="23" pos="735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Box 12">
            <a:extLst>
              <a:ext uri="{FF2B5EF4-FFF2-40B4-BE49-F238E27FC236}">
                <a16:creationId xmlns:a16="http://schemas.microsoft.com/office/drawing/2014/main" id="{6152C61F-FEDC-4D79-B9CA-2A90120199D5}"/>
              </a:ext>
            </a:extLst>
          </p:cNvPr>
          <p:cNvSpPr txBox="1">
            <a:spLocks noChangeArrowheads="1"/>
          </p:cNvSpPr>
          <p:nvPr userDrawn="1"/>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rgbClr val="3F3F3F"/>
                </a:solidFill>
              </a:rPr>
              <a:t>Page </a:t>
            </a:r>
            <a:fld id="{77EC4D0D-7FB2-472B-8D54-B2E4CCDFB710}" type="slidenum">
              <a:rPr lang="en-US" sz="1000" b="1" smtClean="0">
                <a:solidFill>
                  <a:srgbClr val="3F3F3F"/>
                </a:solidFill>
              </a:rPr>
              <a:pPr algn="l">
                <a:defRPr/>
              </a:pPr>
              <a:t>‹#›</a:t>
            </a:fld>
            <a:endParaRPr lang="en-US" sz="1000" b="1">
              <a:solidFill>
                <a:srgbClr val="3F3F3F"/>
              </a:solidFill>
            </a:endParaRPr>
          </a:p>
        </p:txBody>
      </p:sp>
      <p:pic>
        <p:nvPicPr>
          <p:cNvPr id="3" name="Graphic 2">
            <a:extLst>
              <a:ext uri="{FF2B5EF4-FFF2-40B4-BE49-F238E27FC236}">
                <a16:creationId xmlns:a16="http://schemas.microsoft.com/office/drawing/2014/main" id="{DFADB578-66FD-4D2D-B0C0-1A1F78FB626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11112844" y="6374739"/>
            <a:ext cx="1015200" cy="421674"/>
          </a:xfrm>
          <a:prstGeom prst="rect">
            <a:avLst/>
          </a:prstGeom>
        </p:spPr>
      </p:pic>
    </p:spTree>
    <p:extLst>
      <p:ext uri="{BB962C8B-B14F-4D97-AF65-F5344CB8AC3E}">
        <p14:creationId xmlns:p14="http://schemas.microsoft.com/office/powerpoint/2010/main" val="1386972380"/>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 id="2147484040" r:id="rId20"/>
    <p:sldLayoutId id="2147484041" r:id="rId21"/>
    <p:sldLayoutId id="2147484042" r:id="rId22"/>
    <p:sldLayoutId id="2147484043" r:id="rId23"/>
    <p:sldLayoutId id="2147484044" r:id="rId24"/>
    <p:sldLayoutId id="2147484045" r:id="rId25"/>
    <p:sldLayoutId id="2147484046" r:id="rId26"/>
    <p:sldLayoutId id="2147484047" r:id="rId27"/>
    <p:sldLayoutId id="2147484048" r:id="rId28"/>
    <p:sldLayoutId id="2147484049" r:id="rId29"/>
    <p:sldLayoutId id="2147484050" r:id="rId30"/>
    <p:sldLayoutId id="2147484051" r:id="rId31"/>
    <p:sldLayoutId id="2147484052" r:id="rId32"/>
    <p:sldLayoutId id="2147484053" r:id="rId33"/>
    <p:sldLayoutId id="2147484054" r:id="rId34"/>
    <p:sldLayoutId id="2147484055" r:id="rId35"/>
    <p:sldLayoutId id="2147484056" r:id="rId36"/>
    <p:sldLayoutId id="2147484057" r:id="rId37"/>
    <p:sldLayoutId id="2147484058" r:id="rId38"/>
    <p:sldLayoutId id="2147484059" r:id="rId39"/>
    <p:sldLayoutId id="2147484060" r:id="rId40"/>
    <p:sldLayoutId id="2147484061" r:id="rId41"/>
    <p:sldLayoutId id="2147484062" r:id="rId42"/>
    <p:sldLayoutId id="2147484063" r:id="rId43"/>
    <p:sldLayoutId id="2147484064" r:id="rId44"/>
    <p:sldLayoutId id="2147484065" r:id="rId45"/>
    <p:sldLayoutId id="2147484066" r:id="rId46"/>
    <p:sldLayoutId id="2147484067" r:id="rId47"/>
    <p:sldLayoutId id="2147484068" r:id="rId48"/>
    <p:sldLayoutId id="2147484069" r:id="rId49"/>
    <p:sldLayoutId id="2147484070" r:id="rId50"/>
    <p:sldLayoutId id="2147484071" r:id="rId51"/>
    <p:sldLayoutId id="2147484072" r:id="rId52"/>
    <p:sldLayoutId id="2147484073" r:id="rId53"/>
    <p:sldLayoutId id="2147484074" r:id="rId5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4">
          <p15:clr>
            <a:srgbClr val="F26B43"/>
          </p15:clr>
        </p15:guide>
        <p15:guide id="2" orient="horz" pos="3838">
          <p15:clr>
            <a:srgbClr val="F26B43"/>
          </p15:clr>
        </p15:guide>
        <p15:guide id="3" orient="horz" pos="346">
          <p15:clr>
            <a:srgbClr val="F26B43"/>
          </p15:clr>
        </p15:guide>
        <p15:guide id="4" orient="horz" pos="482">
          <p15:clr>
            <a:srgbClr val="F26B43"/>
          </p15:clr>
        </p15:guide>
        <p15:guide id="5" orient="horz" pos="2160">
          <p15:clr>
            <a:srgbClr val="F26B43"/>
          </p15:clr>
        </p15:guide>
        <p15:guide id="6" orient="horz" pos="2092">
          <p15:clr>
            <a:srgbClr val="F26B43"/>
          </p15:clr>
        </p15:guide>
        <p15:guide id="8" orient="horz" pos="2228">
          <p15:clr>
            <a:srgbClr val="F26B43"/>
          </p15:clr>
        </p15:guide>
        <p15:guide id="9" pos="3840">
          <p15:clr>
            <a:srgbClr val="F26B43"/>
          </p15:clr>
        </p15:guide>
        <p15:guide id="10" pos="3772">
          <p15:clr>
            <a:srgbClr val="F26B43"/>
          </p15:clr>
        </p15:guide>
        <p15:guide id="11" pos="3908">
          <p15:clr>
            <a:srgbClr val="F26B43"/>
          </p15:clr>
        </p15:guide>
        <p15:guide id="16" pos="2184">
          <p15:clr>
            <a:srgbClr val="F26B43"/>
          </p15:clr>
        </p15:guide>
        <p15:guide id="17" pos="2048">
          <p15:clr>
            <a:srgbClr val="F26B43"/>
          </p15:clr>
        </p15:guide>
        <p15:guide id="18" pos="5496">
          <p15:clr>
            <a:srgbClr val="F26B43"/>
          </p15:clr>
        </p15:guide>
        <p15:guide id="19" pos="5632">
          <p15:clr>
            <a:srgbClr val="F26B43"/>
          </p15:clr>
        </p15:guide>
        <p15:guide id="20" pos="461">
          <p15:clr>
            <a:srgbClr val="F26B43"/>
          </p15:clr>
        </p15:guide>
        <p15:guide id="21" pos="325">
          <p15:clr>
            <a:srgbClr val="F26B43"/>
          </p15:clr>
        </p15:guide>
        <p15:guide id="22" pos="7219">
          <p15:clr>
            <a:srgbClr val="F26B43"/>
          </p15:clr>
        </p15:guide>
        <p15:guide id="23" pos="735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7"/>
          <p:cNvSpPr>
            <a:spLocks noGrp="1" noChangeArrowheads="1"/>
          </p:cNvSpPr>
          <p:nvPr>
            <p:ph type="title"/>
          </p:nvPr>
        </p:nvSpPr>
        <p:spPr bwMode="gray">
          <a:xfrm>
            <a:off x="508000" y="381000"/>
            <a:ext cx="1097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p>
            <a:pPr lvl="0"/>
            <a:r>
              <a:rPr lang="en-GB" altLang="en-US"/>
              <a:t>Click to edit Master title style</a:t>
            </a:r>
          </a:p>
        </p:txBody>
      </p:sp>
      <p:sp>
        <p:nvSpPr>
          <p:cNvPr id="1028" name="Rectangle 8"/>
          <p:cNvSpPr>
            <a:spLocks noGrp="1" noChangeArrowheads="1"/>
          </p:cNvSpPr>
          <p:nvPr>
            <p:ph type="body" idx="1"/>
          </p:nvPr>
        </p:nvSpPr>
        <p:spPr bwMode="gray">
          <a:xfrm>
            <a:off x="508000" y="1236663"/>
            <a:ext cx="10972800" cy="50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p:txBody>
      </p:sp>
      <p:sp>
        <p:nvSpPr>
          <p:cNvPr id="1034" name="TextBox 12"/>
          <p:cNvSpPr txBox="1">
            <a:spLocks noChangeArrowheads="1"/>
          </p:cNvSpPr>
          <p:nvPr userDrawn="1"/>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rgbClr val="3F3F3F"/>
                </a:solidFill>
              </a:rPr>
              <a:t>Page </a:t>
            </a:r>
            <a:fld id="{77EC4D0D-7FB2-472B-8D54-B2E4CCDFB710}" type="slidenum">
              <a:rPr lang="en-US" sz="1000" b="1" smtClean="0">
                <a:solidFill>
                  <a:srgbClr val="3F3F3F"/>
                </a:solidFill>
              </a:rPr>
              <a:pPr algn="l">
                <a:defRPr/>
              </a:pPr>
              <a:t>‹#›</a:t>
            </a:fld>
            <a:endParaRPr lang="en-US" sz="1000" b="1">
              <a:solidFill>
                <a:srgbClr val="3F3F3F"/>
              </a:solidFill>
            </a:endParaRPr>
          </a:p>
        </p:txBody>
      </p:sp>
      <p:pic>
        <p:nvPicPr>
          <p:cNvPr id="15" name="Graphic 14">
            <a:extLst>
              <a:ext uri="{FF2B5EF4-FFF2-40B4-BE49-F238E27FC236}">
                <a16:creationId xmlns:a16="http://schemas.microsoft.com/office/drawing/2014/main" id="{9C89089F-805E-470B-B9A4-A0B91A512CDD}"/>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1112844" y="6374739"/>
            <a:ext cx="1015200" cy="421674"/>
          </a:xfrm>
          <a:prstGeom prst="rect">
            <a:avLst/>
          </a:prstGeom>
        </p:spPr>
      </p:pic>
    </p:spTree>
    <p:extLst>
      <p:ext uri="{BB962C8B-B14F-4D97-AF65-F5344CB8AC3E}">
        <p14:creationId xmlns:p14="http://schemas.microsoft.com/office/powerpoint/2010/main" val="860911529"/>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Lst>
  <p:transition>
    <p:fade thruBlk="1"/>
  </p:transition>
  <p:txStyles>
    <p:titleStyle>
      <a:lvl1pPr algn="l" rtl="0" eaLnBrk="0" fontAlgn="base" hangingPunct="0">
        <a:spcBef>
          <a:spcPct val="0"/>
        </a:spcBef>
        <a:spcAft>
          <a:spcPct val="0"/>
        </a:spcAft>
        <a:defRPr sz="3200" b="1">
          <a:solidFill>
            <a:srgbClr val="453878"/>
          </a:solidFill>
          <a:latin typeface="Calibri" panose="020F0502020204030204" pitchFamily="34" charset="0"/>
          <a:ea typeface="MS PGothic" pitchFamily="34" charset="-128"/>
          <a:cs typeface="Calibri" panose="020F0502020204030204" pitchFamily="34" charset="0"/>
        </a:defRPr>
      </a:lvl1pPr>
      <a:lvl2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2pPr>
      <a:lvl3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3pPr>
      <a:lvl4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4pPr>
      <a:lvl5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5pPr>
      <a:lvl6pPr marL="457200" algn="l" rtl="0" fontAlgn="base">
        <a:spcBef>
          <a:spcPct val="0"/>
        </a:spcBef>
        <a:spcAft>
          <a:spcPct val="0"/>
        </a:spcAft>
        <a:defRPr sz="2200" b="1">
          <a:solidFill>
            <a:schemeClr val="bg2"/>
          </a:solidFill>
          <a:latin typeface="Arial" pitchFamily="-65" charset="0"/>
        </a:defRPr>
      </a:lvl6pPr>
      <a:lvl7pPr marL="914400" algn="l" rtl="0" fontAlgn="base">
        <a:spcBef>
          <a:spcPct val="0"/>
        </a:spcBef>
        <a:spcAft>
          <a:spcPct val="0"/>
        </a:spcAft>
        <a:defRPr sz="2200" b="1">
          <a:solidFill>
            <a:schemeClr val="bg2"/>
          </a:solidFill>
          <a:latin typeface="Arial" pitchFamily="-65" charset="0"/>
        </a:defRPr>
      </a:lvl7pPr>
      <a:lvl8pPr marL="1371600" algn="l" rtl="0" fontAlgn="base">
        <a:spcBef>
          <a:spcPct val="0"/>
        </a:spcBef>
        <a:spcAft>
          <a:spcPct val="0"/>
        </a:spcAft>
        <a:defRPr sz="2200" b="1">
          <a:solidFill>
            <a:schemeClr val="bg2"/>
          </a:solidFill>
          <a:latin typeface="Arial" pitchFamily="-65" charset="0"/>
        </a:defRPr>
      </a:lvl8pPr>
      <a:lvl9pPr marL="1828800" algn="l" rtl="0" fontAlgn="base">
        <a:spcBef>
          <a:spcPct val="0"/>
        </a:spcBef>
        <a:spcAft>
          <a:spcPct val="0"/>
        </a:spcAft>
        <a:defRPr sz="2200" b="1">
          <a:solidFill>
            <a:schemeClr val="bg2"/>
          </a:solidFill>
          <a:latin typeface="Arial" pitchFamily="-65" charset="0"/>
        </a:defRPr>
      </a:lvl9pPr>
    </p:titleStyle>
    <p:bodyStyle>
      <a:lvl1pPr marL="342900" indent="-342900" algn="l" rtl="0" eaLnBrk="0" fontAlgn="base" hangingPunct="0">
        <a:spcBef>
          <a:spcPct val="20000"/>
        </a:spcBef>
        <a:spcAft>
          <a:spcPct val="0"/>
        </a:spcAft>
        <a:buClr>
          <a:srgbClr val="0F238C"/>
        </a:buClr>
        <a:buSzPct val="65000"/>
        <a:buFont typeface="Wingdings" pitchFamily="2" charset="2"/>
        <a:buChar char="l"/>
        <a:defRPr sz="2800">
          <a:solidFill>
            <a:srgbClr val="000000"/>
          </a:solidFill>
          <a:latin typeface="Calibri" panose="020F0502020204030204" pitchFamily="34" charset="0"/>
          <a:ea typeface="MS PGothic" pitchFamily="34" charset="-128"/>
          <a:cs typeface="Calibri" panose="020F0502020204030204" pitchFamily="34" charset="0"/>
        </a:defRPr>
      </a:lvl1pPr>
      <a:lvl2pPr marL="742950" indent="-285750" algn="l" rtl="0" eaLnBrk="0" fontAlgn="base" hangingPunct="0">
        <a:spcBef>
          <a:spcPct val="20000"/>
        </a:spcBef>
        <a:spcAft>
          <a:spcPct val="0"/>
        </a:spcAft>
        <a:buClr>
          <a:srgbClr val="0F238C"/>
        </a:buClr>
        <a:buFont typeface="Arial" pitchFamily="34" charset="0"/>
        <a:buChar char="–"/>
        <a:defRPr sz="2400">
          <a:solidFill>
            <a:srgbClr val="000000"/>
          </a:solidFill>
          <a:latin typeface="Calibri" panose="020F0502020204030204" pitchFamily="34" charset="0"/>
          <a:ea typeface="MS PGothic" pitchFamily="34" charset="-128"/>
        </a:defRPr>
      </a:lvl2pPr>
      <a:lvl3pPr marL="1143000" indent="-228600" algn="l" rtl="0" eaLnBrk="0" fontAlgn="base" hangingPunct="0">
        <a:spcBef>
          <a:spcPct val="20000"/>
        </a:spcBef>
        <a:spcAft>
          <a:spcPct val="0"/>
        </a:spcAft>
        <a:buClr>
          <a:srgbClr val="0F238C"/>
        </a:buClr>
        <a:buSzPct val="100000"/>
        <a:buChar char="o"/>
        <a:defRPr sz="2000">
          <a:solidFill>
            <a:srgbClr val="000000"/>
          </a:solidFill>
          <a:latin typeface="Calibri" panose="020F0502020204030204" pitchFamily="34" charset="0"/>
          <a:ea typeface="MS PGothic" pitchFamily="34" charset="-128"/>
        </a:defRPr>
      </a:lvl3pPr>
      <a:lvl4pPr marL="1660525" indent="-288925" algn="l" rtl="0" eaLnBrk="0" fontAlgn="base" hangingPunct="0">
        <a:spcBef>
          <a:spcPct val="20000"/>
        </a:spcBef>
        <a:spcAft>
          <a:spcPct val="0"/>
        </a:spcAft>
        <a:buClr>
          <a:schemeClr val="bg2"/>
        </a:buClr>
        <a:buChar char=""/>
        <a:defRPr sz="1400">
          <a:solidFill>
            <a:srgbClr val="7F7F7F"/>
          </a:solidFill>
          <a:latin typeface="+mn-lt"/>
          <a:ea typeface="MS PGothic" pitchFamily="34" charset="-128"/>
        </a:defRPr>
      </a:lvl4pPr>
      <a:lvl5pPr marL="2057400" indent="-228600" algn="l" rtl="0" eaLnBrk="0" fontAlgn="base" hangingPunct="0">
        <a:spcBef>
          <a:spcPct val="20000"/>
        </a:spcBef>
        <a:spcAft>
          <a:spcPct val="0"/>
        </a:spcAft>
        <a:buClr>
          <a:srgbClr val="0F238C"/>
        </a:buClr>
        <a:buFont typeface="Arial" pitchFamily="34" charset="0"/>
        <a:buChar char="–"/>
        <a:defRPr sz="1400">
          <a:solidFill>
            <a:srgbClr val="7F7F7F"/>
          </a:solidFill>
          <a:latin typeface="+mn-lt"/>
          <a:ea typeface="MS PGothic" pitchFamily="34" charset="-128"/>
        </a:defRPr>
      </a:lvl5pPr>
      <a:lvl6pPr marL="25146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6pPr>
      <a:lvl7pPr marL="29718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7pPr>
      <a:lvl8pPr marL="34290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8pPr>
      <a:lvl9pPr marL="3886200" indent="-228600" algn="l" rtl="0" fontAlgn="base">
        <a:spcBef>
          <a:spcPct val="20000"/>
        </a:spcBef>
        <a:spcAft>
          <a:spcPct val="0"/>
        </a:spcAft>
        <a:buClr>
          <a:schemeClr val="bg2"/>
        </a:buClr>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 name="Graphic 7">
            <a:extLst>
              <a:ext uri="{FF2B5EF4-FFF2-40B4-BE49-F238E27FC236}">
                <a16:creationId xmlns:a16="http://schemas.microsoft.com/office/drawing/2014/main" id="{9FD3ED65-A5FD-46FC-A311-491E50C95A8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83CE60AD-79BB-45D2-AC24-6A28E80D140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51AB5355-1CAE-4F54-8C17-DBEB16CA9FB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0D68BB4-1151-413A-A3C3-2FEE883A2E8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8A9C3E2B-95F2-4814-951F-2F60F3B6C0E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5CEB7A8A-442F-42CE-8335-9222484074C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79C93C87-6DC1-432B-B024-D325F357D5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476839641"/>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19"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 id="2147484106" r:id="rId17"/>
    <p:sldLayoutId id="2147484107" r:id="rId18"/>
    <p:sldLayoutId id="2147484108" r:id="rId19"/>
    <p:sldLayoutId id="2147484109" r:id="rId20"/>
    <p:sldLayoutId id="2147484110" r:id="rId21"/>
    <p:sldLayoutId id="2147484111" r:id="rId22"/>
    <p:sldLayoutId id="2147484112" r:id="rId23"/>
    <p:sldLayoutId id="2147484113" r:id="rId24"/>
    <p:sldLayoutId id="2147484114" r:id="rId25"/>
    <p:sldLayoutId id="2147484115" r:id="rId26"/>
    <p:sldLayoutId id="2147484116" r:id="rId27"/>
    <p:sldLayoutId id="2147484117" r:id="rId28"/>
    <p:sldLayoutId id="2147484118" r:id="rId29"/>
    <p:sldLayoutId id="2147484119" r:id="rId30"/>
    <p:sldLayoutId id="2147484120" r:id="rId31"/>
    <p:sldLayoutId id="2147484121" r:id="rId32"/>
    <p:sldLayoutId id="2147484122" r:id="rId33"/>
    <p:sldLayoutId id="2147484123" r:id="rId34"/>
    <p:sldLayoutId id="2147484124" r:id="rId35"/>
    <p:sldLayoutId id="2147484125" r:id="rId36"/>
    <p:sldLayoutId id="2147484126" r:id="rId37"/>
    <p:sldLayoutId id="2147484127" r:id="rId38"/>
    <p:sldLayoutId id="2147484128" r:id="rId39"/>
    <p:sldLayoutId id="2147484129" r:id="rId40"/>
    <p:sldLayoutId id="2147484130" r:id="rId41"/>
    <p:sldLayoutId id="2147484131" r:id="rId42"/>
    <p:sldLayoutId id="2147484132" r:id="rId43"/>
    <p:sldLayoutId id="2147484133" r:id="rId44"/>
    <p:sldLayoutId id="2147484134" r:id="rId45"/>
    <p:sldLayoutId id="2147484135" r:id="rId46"/>
    <p:sldLayoutId id="2147484136" r:id="rId47"/>
    <p:sldLayoutId id="2147484137" r:id="rId48"/>
    <p:sldLayoutId id="2147484138" r:id="rId49"/>
    <p:sldLayoutId id="2147484139" r:id="rId50"/>
    <p:sldLayoutId id="2147484140" r:id="rId51"/>
    <p:sldLayoutId id="2147484141" r:id="rId52"/>
    <p:sldLayoutId id="2147484142" r:id="rId53"/>
    <p:sldLayoutId id="2147484143" r:id="rId54"/>
    <p:sldLayoutId id="2147484144" r:id="rId5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4" userDrawn="1">
          <p15:clr>
            <a:srgbClr val="F26B43"/>
          </p15:clr>
        </p15:guide>
        <p15:guide id="2" orient="horz" pos="3838" userDrawn="1">
          <p15:clr>
            <a:srgbClr val="F26B43"/>
          </p15:clr>
        </p15:guide>
        <p15:guide id="3" orient="horz" pos="346" userDrawn="1">
          <p15:clr>
            <a:srgbClr val="F26B43"/>
          </p15:clr>
        </p15:guide>
        <p15:guide id="4" orient="horz" pos="482" userDrawn="1">
          <p15:clr>
            <a:srgbClr val="F26B43"/>
          </p15:clr>
        </p15:guide>
        <p15:guide id="5" orient="horz" pos="2160">
          <p15:clr>
            <a:srgbClr val="F26B43"/>
          </p15:clr>
        </p15:guide>
        <p15:guide id="6" orient="horz" pos="2092" userDrawn="1">
          <p15:clr>
            <a:srgbClr val="F26B43"/>
          </p15:clr>
        </p15:guide>
        <p15:guide id="8" orient="horz" pos="2228" userDrawn="1">
          <p15:clr>
            <a:srgbClr val="F26B43"/>
          </p15:clr>
        </p15:guide>
        <p15:guide id="9" pos="3840">
          <p15:clr>
            <a:srgbClr val="F26B43"/>
          </p15:clr>
        </p15:guide>
        <p15:guide id="10" pos="3772" userDrawn="1">
          <p15:clr>
            <a:srgbClr val="F26B43"/>
          </p15:clr>
        </p15:guide>
        <p15:guide id="11" pos="3908" userDrawn="1">
          <p15:clr>
            <a:srgbClr val="F26B43"/>
          </p15:clr>
        </p15:guide>
        <p15:guide id="16" pos="2184" userDrawn="1">
          <p15:clr>
            <a:srgbClr val="F26B43"/>
          </p15:clr>
        </p15:guide>
        <p15:guide id="17" pos="2048" userDrawn="1">
          <p15:clr>
            <a:srgbClr val="F26B43"/>
          </p15:clr>
        </p15:guide>
        <p15:guide id="18" pos="5496" userDrawn="1">
          <p15:clr>
            <a:srgbClr val="F26B43"/>
          </p15:clr>
        </p15:guide>
        <p15:guide id="19" pos="5632" userDrawn="1">
          <p15:clr>
            <a:srgbClr val="F26B43"/>
          </p15:clr>
        </p15:guide>
        <p15:guide id="20" pos="461" userDrawn="1">
          <p15:clr>
            <a:srgbClr val="F26B43"/>
          </p15:clr>
        </p15:guide>
        <p15:guide id="21" pos="325" userDrawn="1">
          <p15:clr>
            <a:srgbClr val="F26B43"/>
          </p15:clr>
        </p15:guide>
        <p15:guide id="22" pos="7219" userDrawn="1">
          <p15:clr>
            <a:srgbClr val="F26B43"/>
          </p15:clr>
        </p15:guide>
        <p15:guide id="23" pos="735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1.jpeg"/></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2" Type="http://schemas.openxmlformats.org/officeDocument/2006/relationships/hyperlink" Target="https://remote.ld.avadolearning.com/rdweb/webclient/index.html" TargetMode="Externa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7.xml"/></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1.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1.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1.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2.svg"/><Relationship Id="rId7" Type="http://schemas.openxmlformats.org/officeDocument/2006/relationships/image" Target="../media/image85.svg"/><Relationship Id="rId2" Type="http://schemas.openxmlformats.org/officeDocument/2006/relationships/image" Target="../media/image1.png"/><Relationship Id="rId1" Type="http://schemas.openxmlformats.org/officeDocument/2006/relationships/slideLayout" Target="../slideLayouts/slideLayout114.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 Id="rId9" Type="http://schemas.openxmlformats.org/officeDocument/2006/relationships/image" Target="../media/image87.svg"/></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2.svg"/><Relationship Id="rId7" Type="http://schemas.openxmlformats.org/officeDocument/2006/relationships/image" Target="../media/image85.svg"/><Relationship Id="rId2" Type="http://schemas.openxmlformats.org/officeDocument/2006/relationships/image" Target="../media/image1.png"/><Relationship Id="rId1" Type="http://schemas.openxmlformats.org/officeDocument/2006/relationships/slideLayout" Target="../slideLayouts/slideLayout114.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 Id="rId9" Type="http://schemas.openxmlformats.org/officeDocument/2006/relationships/image" Target="../media/image87.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0.emf"/><Relationship Id="rId2" Type="http://schemas.openxmlformats.org/officeDocument/2006/relationships/notesSlide" Target="../notesSlides/notesSlide11.xml"/><Relationship Id="rId1" Type="http://schemas.openxmlformats.org/officeDocument/2006/relationships/slideLayout" Target="../slideLayouts/slideLayout111.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1.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1.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1.xml"/><Relationship Id="rId5" Type="http://schemas.openxmlformats.org/officeDocument/2006/relationships/image" Target="../media/image95.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5.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E5F3-B85F-47DD-A1D3-C5593EDD5D27}"/>
              </a:ext>
            </a:extLst>
          </p:cNvPr>
          <p:cNvSpPr>
            <a:spLocks noGrp="1"/>
          </p:cNvSpPr>
          <p:nvPr>
            <p:ph type="title"/>
          </p:nvPr>
        </p:nvSpPr>
        <p:spPr>
          <a:xfrm>
            <a:off x="5301465" y="2748479"/>
            <a:ext cx="6374597" cy="1196798"/>
          </a:xfrm>
        </p:spPr>
        <p:txBody>
          <a:bodyPr lIns="91440" tIns="45720" rIns="91440" bIns="45720" anchor="t" anchorCtr="0">
            <a:noAutofit/>
          </a:bodyPr>
          <a:lstStyle/>
          <a:p>
            <a:pPr fontAlgn="base"/>
            <a:r>
              <a:rPr lang="en-GB" sz="4000"/>
              <a:t>Welcome to the</a:t>
            </a:r>
            <a:br>
              <a:rPr lang="en-GB" sz="4000"/>
            </a:br>
            <a:r>
              <a:rPr lang="en-GB" sz="4000"/>
              <a:t>Data Analysis Level 4 Module 5 training session</a:t>
            </a:r>
            <a:endParaRPr lang="en-GB" sz="4000">
              <a:ea typeface="+mj-lt"/>
              <a:cs typeface="+mj-lt"/>
            </a:endParaRPr>
          </a:p>
        </p:txBody>
      </p:sp>
    </p:spTree>
    <p:extLst>
      <p:ext uri="{BB962C8B-B14F-4D97-AF65-F5344CB8AC3E}">
        <p14:creationId xmlns:p14="http://schemas.microsoft.com/office/powerpoint/2010/main" val="1199390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7C35F7-4927-49D3-95E5-72DEF07F1AB1}"/>
              </a:ext>
            </a:extLst>
          </p:cNvPr>
          <p:cNvPicPr>
            <a:picLocks noChangeAspect="1"/>
          </p:cNvPicPr>
          <p:nvPr/>
        </p:nvPicPr>
        <p:blipFill>
          <a:blip r:embed="rId3"/>
          <a:stretch>
            <a:fillRect/>
          </a:stretch>
        </p:blipFill>
        <p:spPr>
          <a:xfrm>
            <a:off x="215100" y="6259981"/>
            <a:ext cx="1466850" cy="466725"/>
          </a:xfrm>
          <a:prstGeom prst="rect">
            <a:avLst/>
          </a:prstGeom>
        </p:spPr>
      </p:pic>
      <p:sp>
        <p:nvSpPr>
          <p:cNvPr id="8" name="Title 7">
            <a:extLst>
              <a:ext uri="{FF2B5EF4-FFF2-40B4-BE49-F238E27FC236}">
                <a16:creationId xmlns:a16="http://schemas.microsoft.com/office/drawing/2014/main" id="{EE0B505F-2F66-4B97-89D5-4E190D7F0CA5}"/>
              </a:ext>
            </a:extLst>
          </p:cNvPr>
          <p:cNvSpPr>
            <a:spLocks noGrp="1"/>
          </p:cNvSpPr>
          <p:nvPr>
            <p:ph type="title"/>
          </p:nvPr>
        </p:nvSpPr>
        <p:spPr/>
        <p:txBody>
          <a:bodyPr/>
          <a:lstStyle/>
          <a:p>
            <a:r>
              <a:rPr lang="en-GB"/>
              <a:t>Dual screen – strongly recommended (option 1) </a:t>
            </a:r>
          </a:p>
        </p:txBody>
      </p:sp>
      <p:pic>
        <p:nvPicPr>
          <p:cNvPr id="10" name="Picture 3" descr="How to set up multiple monitors on Windows 10 | Windows Central">
            <a:extLst>
              <a:ext uri="{FF2B5EF4-FFF2-40B4-BE49-F238E27FC236}">
                <a16:creationId xmlns:a16="http://schemas.microsoft.com/office/drawing/2014/main" id="{A2ADB40A-DBC5-4459-832A-B98965A727D6}"/>
              </a:ext>
            </a:extLst>
          </p:cNvPr>
          <p:cNvPicPr>
            <a:picLocks noGrp="1" noChangeAspect="1" noChangeArrowheads="1"/>
          </p:cNvPicPr>
          <p:nvPr>
            <p:ph type="pic" sz="quarter" idx="14"/>
          </p:nvPr>
        </p:nvPicPr>
        <p:blipFill rotWithShape="1">
          <a:blip r:embed="rId4">
            <a:extLst>
              <a:ext uri="{28A0092B-C50C-407E-A947-70E740481C1C}">
                <a14:useLocalDpi xmlns:a14="http://schemas.microsoft.com/office/drawing/2010/main" val="0"/>
              </a:ext>
            </a:extLst>
          </a:blip>
          <a:srcRect t="12203" b="29129"/>
          <a:stretch/>
        </p:blipFill>
        <p:spPr bwMode="auto">
          <a:xfrm>
            <a:off x="515938" y="1436689"/>
            <a:ext cx="11160125" cy="461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310F2D4-20BF-4CEB-AEEC-C5DE91D93353}"/>
              </a:ext>
            </a:extLst>
          </p:cNvPr>
          <p:cNvSpPr txBox="1"/>
          <p:nvPr/>
        </p:nvSpPr>
        <p:spPr>
          <a:xfrm>
            <a:off x="8816009" y="3625541"/>
            <a:ext cx="1540565" cy="707886"/>
          </a:xfrm>
          <a:prstGeom prst="rect">
            <a:avLst/>
          </a:prstGeom>
          <a:solidFill>
            <a:srgbClr val="FFFF00"/>
          </a:solidFill>
        </p:spPr>
        <p:txBody>
          <a:bodyPr wrap="square" rtlCol="0">
            <a:spAutoFit/>
          </a:bodyPr>
          <a:lstStyle/>
          <a:p>
            <a:pPr algn="ctr"/>
            <a:r>
              <a:rPr lang="en-GB" sz="2000" b="1" spc="30">
                <a:solidFill>
                  <a:srgbClr val="453878"/>
                </a:solidFill>
                <a:cs typeface="Arial" charset="0"/>
              </a:rPr>
              <a:t>Adobe Connect</a:t>
            </a:r>
            <a:endParaRPr lang="en-GB"/>
          </a:p>
        </p:txBody>
      </p:sp>
      <p:sp>
        <p:nvSpPr>
          <p:cNvPr id="4" name="TextBox 3">
            <a:extLst>
              <a:ext uri="{FF2B5EF4-FFF2-40B4-BE49-F238E27FC236}">
                <a16:creationId xmlns:a16="http://schemas.microsoft.com/office/drawing/2014/main" id="{5CB78C2D-A8EC-4B69-8120-D0E13268FD81}"/>
              </a:ext>
            </a:extLst>
          </p:cNvPr>
          <p:cNvSpPr txBox="1"/>
          <p:nvPr/>
        </p:nvSpPr>
        <p:spPr>
          <a:xfrm>
            <a:off x="4432852" y="2166733"/>
            <a:ext cx="3458818" cy="1323439"/>
          </a:xfrm>
          <a:prstGeom prst="rect">
            <a:avLst/>
          </a:prstGeom>
          <a:solidFill>
            <a:srgbClr val="FFFF00"/>
          </a:solidFill>
        </p:spPr>
        <p:txBody>
          <a:bodyPr wrap="square" rtlCol="0">
            <a:spAutoFit/>
          </a:bodyPr>
          <a:lstStyle/>
          <a:p>
            <a:endParaRPr lang="en-GB" sz="2000" b="1" spc="30">
              <a:solidFill>
                <a:srgbClr val="453878"/>
              </a:solidFill>
              <a:cs typeface="Arial" charset="0"/>
            </a:endParaRPr>
          </a:p>
          <a:p>
            <a:pPr algn="ctr"/>
            <a:r>
              <a:rPr lang="en-GB" sz="2000" b="1" spc="30">
                <a:solidFill>
                  <a:srgbClr val="453878"/>
                </a:solidFill>
                <a:cs typeface="Arial" charset="0"/>
              </a:rPr>
              <a:t>Remote Desktop Environment</a:t>
            </a:r>
          </a:p>
          <a:p>
            <a:endParaRPr lang="en-GB" sz="2000" b="1" spc="30">
              <a:solidFill>
                <a:srgbClr val="453878"/>
              </a:solidFill>
              <a:cs typeface="Arial" charset="0"/>
            </a:endParaRPr>
          </a:p>
        </p:txBody>
      </p:sp>
      <p:sp>
        <p:nvSpPr>
          <p:cNvPr id="9" name="TextBox 12">
            <a:extLst>
              <a:ext uri="{FF2B5EF4-FFF2-40B4-BE49-F238E27FC236}">
                <a16:creationId xmlns:a16="http://schemas.microsoft.com/office/drawing/2014/main" id="{5417E422-FF3E-49BA-A242-127BF6F13CC3}"/>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rgbClr val="3F3F3F"/>
                </a:solidFill>
              </a:rPr>
              <a:t>Page </a:t>
            </a:r>
            <a:fld id="{77EC4D0D-7FB2-472B-8D54-B2E4CCDFB710}" type="slidenum">
              <a:rPr lang="en-US" sz="1000" b="1" smtClean="0">
                <a:solidFill>
                  <a:srgbClr val="3F3F3F"/>
                </a:solidFill>
              </a:rPr>
              <a:pPr algn="l">
                <a:defRPr/>
              </a:pPr>
              <a:t>10</a:t>
            </a:fld>
            <a:endParaRPr lang="en-US" sz="1000" b="1">
              <a:solidFill>
                <a:srgbClr val="3F3F3F"/>
              </a:solidFill>
            </a:endParaRPr>
          </a:p>
        </p:txBody>
      </p:sp>
      <p:pic>
        <p:nvPicPr>
          <p:cNvPr id="11" name="Graphic 10">
            <a:extLst>
              <a:ext uri="{FF2B5EF4-FFF2-40B4-BE49-F238E27FC236}">
                <a16:creationId xmlns:a16="http://schemas.microsoft.com/office/drawing/2014/main" id="{E011C245-2FBD-4CA8-BDB4-0304B5926E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12844" y="6374739"/>
            <a:ext cx="1015200" cy="421674"/>
          </a:xfrm>
          <a:prstGeom prst="rect">
            <a:avLst/>
          </a:prstGeom>
        </p:spPr>
      </p:pic>
    </p:spTree>
    <p:extLst>
      <p:ext uri="{BB962C8B-B14F-4D97-AF65-F5344CB8AC3E}">
        <p14:creationId xmlns:p14="http://schemas.microsoft.com/office/powerpoint/2010/main" val="408033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0B505F-2F66-4B97-89D5-4E190D7F0CA5}"/>
              </a:ext>
            </a:extLst>
          </p:cNvPr>
          <p:cNvSpPr>
            <a:spLocks noGrp="1"/>
          </p:cNvSpPr>
          <p:nvPr>
            <p:ph type="title"/>
          </p:nvPr>
        </p:nvSpPr>
        <p:spPr/>
        <p:txBody>
          <a:bodyPr/>
          <a:lstStyle/>
          <a:p>
            <a:r>
              <a:rPr lang="en-GB"/>
              <a:t>Split screen (option 2)</a:t>
            </a:r>
          </a:p>
        </p:txBody>
      </p:sp>
      <p:pic>
        <p:nvPicPr>
          <p:cNvPr id="6" name="Picture Placeholder 5">
            <a:extLst>
              <a:ext uri="{FF2B5EF4-FFF2-40B4-BE49-F238E27FC236}">
                <a16:creationId xmlns:a16="http://schemas.microsoft.com/office/drawing/2014/main" id="{5C560F4F-C0D6-4BF2-A7F2-E875A45E2EB6}"/>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28678" t="-1700" r="-48150" b="-270"/>
          <a:stretch/>
        </p:blipFill>
        <p:spPr bwMode="auto">
          <a:xfrm>
            <a:off x="515938" y="1416810"/>
            <a:ext cx="11160125"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AA42605C-5FD6-46CA-8303-1F4CA203FEA3}"/>
              </a:ext>
            </a:extLst>
          </p:cNvPr>
          <p:cNvSpPr txBox="1"/>
          <p:nvPr/>
        </p:nvSpPr>
        <p:spPr>
          <a:xfrm>
            <a:off x="8627167" y="3221658"/>
            <a:ext cx="3433953" cy="523220"/>
          </a:xfrm>
          <a:prstGeom prst="rect">
            <a:avLst/>
          </a:prstGeom>
          <a:noFill/>
        </p:spPr>
        <p:txBody>
          <a:bodyPr wrap="none" rtlCol="0">
            <a:spAutoFit/>
          </a:bodyPr>
          <a:lstStyle/>
          <a:p>
            <a:r>
              <a:rPr lang="en-GB" sz="2800">
                <a:solidFill>
                  <a:srgbClr val="453878"/>
                </a:solidFill>
              </a:rPr>
              <a:t>22–24 inch monitor</a:t>
            </a:r>
          </a:p>
        </p:txBody>
      </p:sp>
      <p:sp>
        <p:nvSpPr>
          <p:cNvPr id="5" name="TextBox 4">
            <a:extLst>
              <a:ext uri="{FF2B5EF4-FFF2-40B4-BE49-F238E27FC236}">
                <a16:creationId xmlns:a16="http://schemas.microsoft.com/office/drawing/2014/main" id="{809EDBB1-7E0E-4A44-A6A0-AA9740B85523}"/>
              </a:ext>
            </a:extLst>
          </p:cNvPr>
          <p:cNvSpPr txBox="1"/>
          <p:nvPr/>
        </p:nvSpPr>
        <p:spPr>
          <a:xfrm>
            <a:off x="5486400" y="1918252"/>
            <a:ext cx="2794503" cy="3170099"/>
          </a:xfrm>
          <a:prstGeom prst="rect">
            <a:avLst/>
          </a:prstGeom>
          <a:solidFill>
            <a:schemeClr val="accent6"/>
          </a:solidFill>
        </p:spPr>
        <p:txBody>
          <a:bodyPr wrap="square" rtlCol="0">
            <a:spAutoFit/>
          </a:bodyPr>
          <a:lstStyle/>
          <a:p>
            <a:pPr algn="ctr"/>
            <a:endParaRPr lang="en-GB" sz="2000" b="1" spc="30">
              <a:solidFill>
                <a:srgbClr val="453878"/>
              </a:solidFill>
              <a:cs typeface="Arial" charset="0"/>
            </a:endParaRPr>
          </a:p>
          <a:p>
            <a:pPr algn="ctr"/>
            <a:endParaRPr lang="en-GB" sz="2000" b="1" spc="30">
              <a:solidFill>
                <a:srgbClr val="453878"/>
              </a:solidFill>
              <a:cs typeface="Arial" charset="0"/>
            </a:endParaRPr>
          </a:p>
          <a:p>
            <a:pPr algn="ctr"/>
            <a:r>
              <a:rPr lang="en-GB" sz="2000" b="1" spc="30">
                <a:solidFill>
                  <a:srgbClr val="453878"/>
                </a:solidFill>
                <a:cs typeface="Arial" charset="0"/>
              </a:rPr>
              <a:t>Adobe </a:t>
            </a:r>
          </a:p>
          <a:p>
            <a:pPr algn="ctr"/>
            <a:r>
              <a:rPr lang="en-GB" sz="2000" b="1" spc="30">
                <a:solidFill>
                  <a:srgbClr val="453878"/>
                </a:solidFill>
                <a:cs typeface="Arial" charset="0"/>
              </a:rPr>
              <a:t>Connect</a:t>
            </a:r>
          </a:p>
          <a:p>
            <a:pPr algn="ctr"/>
            <a:endParaRPr lang="en-GB" sz="2000" b="1" spc="30">
              <a:solidFill>
                <a:srgbClr val="453878"/>
              </a:solidFill>
              <a:cs typeface="Arial" charset="0"/>
            </a:endParaRPr>
          </a:p>
          <a:p>
            <a:pPr algn="ctr"/>
            <a:endParaRPr lang="en-GB" sz="2000" b="1" spc="30">
              <a:solidFill>
                <a:srgbClr val="453878"/>
              </a:solidFill>
              <a:cs typeface="Arial" charset="0"/>
            </a:endParaRPr>
          </a:p>
          <a:p>
            <a:pPr algn="ctr"/>
            <a:endParaRPr lang="en-GB" sz="2000" b="1" spc="30">
              <a:solidFill>
                <a:srgbClr val="453878"/>
              </a:solidFill>
              <a:cs typeface="Arial" charset="0"/>
            </a:endParaRPr>
          </a:p>
          <a:p>
            <a:pPr algn="ctr"/>
            <a:endParaRPr lang="en-GB" sz="2000" b="1" spc="30">
              <a:solidFill>
                <a:srgbClr val="453878"/>
              </a:solidFill>
              <a:cs typeface="Arial" charset="0"/>
            </a:endParaRPr>
          </a:p>
          <a:p>
            <a:pPr algn="ctr"/>
            <a:endParaRPr lang="en-GB" sz="2000" b="1" spc="30">
              <a:solidFill>
                <a:srgbClr val="453878"/>
              </a:solidFill>
              <a:cs typeface="Arial" charset="0"/>
            </a:endParaRPr>
          </a:p>
          <a:p>
            <a:pPr algn="ctr"/>
            <a:endParaRPr lang="en-GB" sz="2000" b="1" spc="30">
              <a:solidFill>
                <a:srgbClr val="453878"/>
              </a:solidFill>
              <a:cs typeface="Arial" charset="0"/>
            </a:endParaRPr>
          </a:p>
        </p:txBody>
      </p:sp>
      <p:sp>
        <p:nvSpPr>
          <p:cNvPr id="7" name="TextBox 6">
            <a:extLst>
              <a:ext uri="{FF2B5EF4-FFF2-40B4-BE49-F238E27FC236}">
                <a16:creationId xmlns:a16="http://schemas.microsoft.com/office/drawing/2014/main" id="{A898481F-8EE8-4D02-8847-D91F557DB1C2}"/>
              </a:ext>
            </a:extLst>
          </p:cNvPr>
          <p:cNvSpPr txBox="1"/>
          <p:nvPr/>
        </p:nvSpPr>
        <p:spPr>
          <a:xfrm>
            <a:off x="2579368" y="1908313"/>
            <a:ext cx="2887154" cy="3170099"/>
          </a:xfrm>
          <a:prstGeom prst="rect">
            <a:avLst/>
          </a:prstGeom>
          <a:solidFill>
            <a:srgbClr val="FFFF00"/>
          </a:solidFill>
        </p:spPr>
        <p:txBody>
          <a:bodyPr wrap="square" rtlCol="0">
            <a:spAutoFit/>
          </a:bodyPr>
          <a:lstStyle/>
          <a:p>
            <a:pPr algn="ctr"/>
            <a:endParaRPr lang="en-GB" sz="2000" b="1" spc="30">
              <a:solidFill>
                <a:srgbClr val="453878"/>
              </a:solidFill>
              <a:cs typeface="Arial" charset="0"/>
            </a:endParaRPr>
          </a:p>
          <a:p>
            <a:pPr algn="ctr"/>
            <a:endParaRPr lang="en-GB" sz="2000" b="1" spc="30">
              <a:solidFill>
                <a:srgbClr val="453878"/>
              </a:solidFill>
              <a:cs typeface="Arial" charset="0"/>
            </a:endParaRPr>
          </a:p>
          <a:p>
            <a:pPr algn="ctr"/>
            <a:r>
              <a:rPr lang="en-GB" sz="2000" b="1" spc="30">
                <a:solidFill>
                  <a:srgbClr val="453878"/>
                </a:solidFill>
                <a:cs typeface="Arial" charset="0"/>
              </a:rPr>
              <a:t>Remote Desktop Environment</a:t>
            </a:r>
          </a:p>
          <a:p>
            <a:endParaRPr lang="en-GB" sz="2000" b="1" spc="30">
              <a:solidFill>
                <a:srgbClr val="453878"/>
              </a:solidFill>
              <a:cs typeface="Arial" charset="0"/>
            </a:endParaRPr>
          </a:p>
          <a:p>
            <a:endParaRPr lang="en-GB" sz="2000" b="1" spc="30">
              <a:solidFill>
                <a:srgbClr val="453878"/>
              </a:solidFill>
              <a:cs typeface="Arial" charset="0"/>
            </a:endParaRPr>
          </a:p>
          <a:p>
            <a:endParaRPr lang="en-GB" sz="2000" b="1" spc="30">
              <a:solidFill>
                <a:srgbClr val="453878"/>
              </a:solidFill>
              <a:cs typeface="Arial" charset="0"/>
            </a:endParaRPr>
          </a:p>
          <a:p>
            <a:endParaRPr lang="en-GB" sz="2000" b="1" spc="30">
              <a:solidFill>
                <a:srgbClr val="453878"/>
              </a:solidFill>
              <a:cs typeface="Arial" charset="0"/>
            </a:endParaRPr>
          </a:p>
          <a:p>
            <a:endParaRPr lang="en-GB" sz="2000" b="1" spc="30">
              <a:solidFill>
                <a:srgbClr val="453878"/>
              </a:solidFill>
              <a:cs typeface="Arial" charset="0"/>
            </a:endParaRPr>
          </a:p>
          <a:p>
            <a:endParaRPr lang="en-GB" sz="2000" b="1" spc="30">
              <a:solidFill>
                <a:srgbClr val="453878"/>
              </a:solidFill>
              <a:cs typeface="Arial" charset="0"/>
            </a:endParaRPr>
          </a:p>
        </p:txBody>
      </p:sp>
      <p:pic>
        <p:nvPicPr>
          <p:cNvPr id="2" name="Picture 1">
            <a:extLst>
              <a:ext uri="{FF2B5EF4-FFF2-40B4-BE49-F238E27FC236}">
                <a16:creationId xmlns:a16="http://schemas.microsoft.com/office/drawing/2014/main" id="{F768FC78-DCFF-47ED-B57F-1C05DEECB5D1}"/>
              </a:ext>
            </a:extLst>
          </p:cNvPr>
          <p:cNvPicPr>
            <a:picLocks noChangeAspect="1"/>
          </p:cNvPicPr>
          <p:nvPr/>
        </p:nvPicPr>
        <p:blipFill>
          <a:blip r:embed="rId4"/>
          <a:stretch>
            <a:fillRect/>
          </a:stretch>
        </p:blipFill>
        <p:spPr>
          <a:xfrm>
            <a:off x="268061" y="6242697"/>
            <a:ext cx="1466850" cy="466725"/>
          </a:xfrm>
          <a:prstGeom prst="rect">
            <a:avLst/>
          </a:prstGeom>
        </p:spPr>
      </p:pic>
      <p:sp>
        <p:nvSpPr>
          <p:cNvPr id="11" name="TextBox 12">
            <a:extLst>
              <a:ext uri="{FF2B5EF4-FFF2-40B4-BE49-F238E27FC236}">
                <a16:creationId xmlns:a16="http://schemas.microsoft.com/office/drawing/2014/main" id="{52C3BDB0-13A8-45A4-BB2F-402A4488A6E1}"/>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rgbClr val="3F3F3F"/>
                </a:solidFill>
              </a:rPr>
              <a:t>Page </a:t>
            </a:r>
            <a:fld id="{77EC4D0D-7FB2-472B-8D54-B2E4CCDFB710}" type="slidenum">
              <a:rPr lang="en-US" sz="1000" b="1" smtClean="0">
                <a:solidFill>
                  <a:srgbClr val="3F3F3F"/>
                </a:solidFill>
              </a:rPr>
              <a:pPr algn="l">
                <a:defRPr/>
              </a:pPr>
              <a:t>11</a:t>
            </a:fld>
            <a:endParaRPr lang="en-US" sz="1000" b="1">
              <a:solidFill>
                <a:srgbClr val="3F3F3F"/>
              </a:solidFill>
            </a:endParaRPr>
          </a:p>
        </p:txBody>
      </p:sp>
      <p:pic>
        <p:nvPicPr>
          <p:cNvPr id="12" name="Graphic 11">
            <a:extLst>
              <a:ext uri="{FF2B5EF4-FFF2-40B4-BE49-F238E27FC236}">
                <a16:creationId xmlns:a16="http://schemas.microsoft.com/office/drawing/2014/main" id="{2253E48B-FC49-49D7-A415-DD7BF27763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12844" y="6374739"/>
            <a:ext cx="1015200" cy="421674"/>
          </a:xfrm>
          <a:prstGeom prst="rect">
            <a:avLst/>
          </a:prstGeom>
        </p:spPr>
      </p:pic>
    </p:spTree>
    <p:extLst>
      <p:ext uri="{BB962C8B-B14F-4D97-AF65-F5344CB8AC3E}">
        <p14:creationId xmlns:p14="http://schemas.microsoft.com/office/powerpoint/2010/main" val="24212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87F2F-40FE-42BD-8A16-B843DD35D3FF}"/>
              </a:ext>
            </a:extLst>
          </p:cNvPr>
          <p:cNvSpPr>
            <a:spLocks noGrp="1"/>
          </p:cNvSpPr>
          <p:nvPr>
            <p:ph type="title"/>
          </p:nvPr>
        </p:nvSpPr>
        <p:spPr>
          <a:xfrm>
            <a:off x="515936" y="298450"/>
            <a:ext cx="11160126" cy="586800"/>
          </a:xfrm>
        </p:spPr>
        <p:txBody>
          <a:bodyPr/>
          <a:lstStyle/>
          <a:p>
            <a:r>
              <a:rPr lang="en-US">
                <a:latin typeface="Century Gothic"/>
                <a:ea typeface="Meiryo"/>
                <a:cs typeface="Arial"/>
              </a:rPr>
              <a:t>How to access the remote desktop:</a:t>
            </a:r>
            <a:br>
              <a:rPr lang="en-US">
                <a:latin typeface="Century Gothic" panose="020B0502020202020204" pitchFamily="34" charset="0"/>
                <a:ea typeface="Meiryo" panose="020B0604030504040204" pitchFamily="34" charset="-128"/>
                <a:cs typeface="Arial" panose="020B0604020202020204" pitchFamily="34" charset="0"/>
              </a:rPr>
            </a:br>
            <a:r>
              <a:rPr lang="en-US">
                <a:latin typeface="Century Gothic"/>
                <a:ea typeface="Meiryo"/>
                <a:cs typeface="Arial"/>
              </a:rPr>
              <a:t>Step 1 </a:t>
            </a:r>
            <a:br>
              <a:rPr lang="en-GB">
                <a:latin typeface="Century Gothic" panose="020B0502020202020204" pitchFamily="34" charset="0"/>
                <a:ea typeface="Meiryo" panose="020B0604030504040204" pitchFamily="34" charset="-128"/>
                <a:cs typeface="Arial" panose="020B0604020202020204" pitchFamily="34" charset="0"/>
              </a:rPr>
            </a:br>
            <a:endParaRPr lang="en-GB"/>
          </a:p>
        </p:txBody>
      </p:sp>
      <p:sp>
        <p:nvSpPr>
          <p:cNvPr id="3" name="Text Placeholder 2">
            <a:extLst>
              <a:ext uri="{FF2B5EF4-FFF2-40B4-BE49-F238E27FC236}">
                <a16:creationId xmlns:a16="http://schemas.microsoft.com/office/drawing/2014/main" id="{6F588DF3-3AE0-4CEC-ACDD-35E450635A41}"/>
              </a:ext>
            </a:extLst>
          </p:cNvPr>
          <p:cNvSpPr>
            <a:spLocks noGrp="1"/>
          </p:cNvSpPr>
          <p:nvPr>
            <p:ph type="body" sz="quarter" idx="11"/>
          </p:nvPr>
        </p:nvSpPr>
        <p:spPr>
          <a:xfrm>
            <a:off x="515937" y="1903220"/>
            <a:ext cx="11160125" cy="4656330"/>
          </a:xfrm>
          <a:noFill/>
        </p:spPr>
        <p:txBody>
          <a:bodyPr lIns="0" tIns="0" rIns="0" bIns="0" numCol="1" spcCol="144000" anchor="t">
            <a:noAutofit/>
          </a:bodyPr>
          <a:lstStyle/>
          <a:p>
            <a:pPr marL="342900" indent="-342900">
              <a:lnSpc>
                <a:spcPct val="107000"/>
              </a:lnSpc>
              <a:spcBef>
                <a:spcPts val="600"/>
              </a:spcBef>
              <a:spcAft>
                <a:spcPts val="800"/>
              </a:spcAft>
              <a:buFont typeface="Century Gothic" panose="020B0502020202020204" pitchFamily="34" charset="0"/>
              <a:buAutoNum type="arabicParenR"/>
            </a:pPr>
            <a:r>
              <a:rPr lang="en-GB" b="0">
                <a:latin typeface="Century Gothic"/>
                <a:ea typeface="Meiryo"/>
                <a:cs typeface="Arial"/>
              </a:rPr>
              <a:t>To get started, please go to the login URL for remote desktop: </a:t>
            </a:r>
            <a:r>
              <a:rPr lang="en-GB" b="0" u="sng">
                <a:solidFill>
                  <a:schemeClr val="accent6">
                    <a:lumMod val="75000"/>
                  </a:schemeClr>
                </a:solidFill>
                <a:latin typeface="Century Gothic"/>
                <a:ea typeface="Meiryo"/>
                <a:cs typeface="Segoe UI"/>
                <a:hlinkClick r:id="rId2">
                  <a:extLst>
                    <a:ext uri="{A12FA001-AC4F-418D-AE19-62706E023703}">
                      <ahyp:hlinkClr xmlns:ahyp="http://schemas.microsoft.com/office/drawing/2018/hyperlinkcolor" val="tx"/>
                    </a:ext>
                  </a:extLst>
                </a:hlinkClick>
              </a:rPr>
              <a:t>https://remote.ld.avadolearning.com/rdweb/webclient/index.html</a:t>
            </a:r>
            <a:endParaRPr lang="en-GB" b="0" u="sng">
              <a:solidFill>
                <a:schemeClr val="accent6">
                  <a:lumMod val="75000"/>
                </a:schemeClr>
              </a:solidFill>
              <a:latin typeface="Century Gothic"/>
              <a:ea typeface="Meiryo"/>
              <a:cs typeface="Segoe UI"/>
            </a:endParaRPr>
          </a:p>
          <a:p>
            <a:pPr marL="342900" lvl="0" indent="-342900">
              <a:lnSpc>
                <a:spcPct val="107000"/>
              </a:lnSpc>
              <a:spcBef>
                <a:spcPts val="600"/>
              </a:spcBef>
              <a:spcAft>
                <a:spcPts val="800"/>
              </a:spcAft>
              <a:buFont typeface="Century Gothic" panose="020B0502020202020204" pitchFamily="34" charset="0"/>
              <a:buAutoNum type="arabicParenR"/>
            </a:pPr>
            <a:endParaRPr lang="en-GB" sz="2800" b="0">
              <a:solidFill>
                <a:schemeClr val="accent6">
                  <a:lumMod val="75000"/>
                </a:schemeClr>
              </a:solidFill>
              <a:latin typeface="Century Gothic" panose="020B0502020202020204" pitchFamily="34" charset="0"/>
              <a:ea typeface="Meiryo" panose="020B0604030504040204" pitchFamily="34" charset="-128"/>
              <a:cs typeface="Arial" panose="020B0604020202020204" pitchFamily="34" charset="0"/>
            </a:endParaRPr>
          </a:p>
          <a:p>
            <a:pPr marL="342900" lvl="0" indent="-342900">
              <a:lnSpc>
                <a:spcPct val="107000"/>
              </a:lnSpc>
              <a:spcAft>
                <a:spcPts val="800"/>
              </a:spcAft>
              <a:buFont typeface="Century Gothic" panose="020B0502020202020204" pitchFamily="34" charset="0"/>
              <a:buAutoNum type="arabicParenR"/>
            </a:pPr>
            <a:r>
              <a:rPr lang="en-GB" b="0">
                <a:latin typeface="Century Gothic"/>
                <a:ea typeface="Meiryo"/>
                <a:cs typeface="Arial"/>
              </a:rPr>
              <a:t>Enter the username and password that has been allocated to you. Please note the following:</a:t>
            </a:r>
          </a:p>
          <a:p>
            <a:pPr marL="742950" lvl="1" indent="-285750">
              <a:lnSpc>
                <a:spcPct val="107000"/>
              </a:lnSpc>
              <a:spcAft>
                <a:spcPts val="800"/>
              </a:spcAft>
              <a:buFont typeface="+mj-lt"/>
              <a:buAutoNum type="alphaLcPeriod"/>
            </a:pPr>
            <a:r>
              <a:rPr lang="en-GB" b="0">
                <a:latin typeface="Century Gothic"/>
                <a:ea typeface="Meiryo"/>
                <a:cs typeface="Arial"/>
              </a:rPr>
              <a:t>Passwords are case sensitive</a:t>
            </a:r>
          </a:p>
          <a:p>
            <a:pPr marL="742950" lvl="1" indent="-285750">
              <a:lnSpc>
                <a:spcPct val="107000"/>
              </a:lnSpc>
              <a:spcAft>
                <a:spcPts val="800"/>
              </a:spcAft>
              <a:buFont typeface="+mj-lt"/>
              <a:buAutoNum type="alphaLcPeriod"/>
            </a:pPr>
            <a:r>
              <a:rPr lang="en-GB" b="0">
                <a:ea typeface="Meiryo"/>
                <a:cs typeface="Arial"/>
              </a:rPr>
              <a:t>Make sure no </a:t>
            </a:r>
            <a:r>
              <a:rPr lang="en-GB" b="0">
                <a:ea typeface="+mn-lt"/>
                <a:cs typeface="+mn-lt"/>
              </a:rPr>
              <a:t>spaces are accidentally added when using cut &amp; paste</a:t>
            </a:r>
            <a:endParaRPr lang="en-GB" b="0">
              <a:latin typeface="Century Gothic" panose="020B0502020202020204" pitchFamily="34" charset="0"/>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353651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B9B0F08-06BD-4733-A972-1FD023DFA05D}"/>
              </a:ext>
            </a:extLst>
          </p:cNvPr>
          <p:cNvPicPr/>
          <p:nvPr/>
        </p:nvPicPr>
        <p:blipFill rotWithShape="1">
          <a:blip r:embed="rId2"/>
          <a:srcRect l="279"/>
          <a:stretch/>
        </p:blipFill>
        <p:spPr bwMode="auto">
          <a:xfrm>
            <a:off x="2469614" y="1551063"/>
            <a:ext cx="7278623" cy="4172180"/>
          </a:xfrm>
          <a:prstGeom prst="rect">
            <a:avLst/>
          </a:prstGeom>
          <a:ln w="12700">
            <a:solidFill>
              <a:schemeClr val="accent2"/>
            </a:solid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20387F2F-40FE-42BD-8A16-B843DD35D3FF}"/>
              </a:ext>
            </a:extLst>
          </p:cNvPr>
          <p:cNvSpPr>
            <a:spLocks noGrp="1"/>
          </p:cNvSpPr>
          <p:nvPr>
            <p:ph type="title"/>
          </p:nvPr>
        </p:nvSpPr>
        <p:spPr>
          <a:xfrm>
            <a:off x="515936" y="324369"/>
            <a:ext cx="11160126" cy="586800"/>
          </a:xfrm>
        </p:spPr>
        <p:txBody>
          <a:bodyPr/>
          <a:lstStyle/>
          <a:p>
            <a:r>
              <a:rPr lang="en-US">
                <a:latin typeface="Century Gothic"/>
                <a:ea typeface="Meiryo"/>
                <a:cs typeface="Arial"/>
              </a:rPr>
              <a:t>How to access the remote desktop:</a:t>
            </a:r>
            <a:br>
              <a:rPr lang="en-US">
                <a:latin typeface="Century Gothic" panose="020B0502020202020204" pitchFamily="34" charset="0"/>
                <a:ea typeface="Meiryo" panose="020B0604030504040204" pitchFamily="34" charset="-128"/>
                <a:cs typeface="Arial" panose="020B0604020202020204" pitchFamily="34" charset="0"/>
              </a:rPr>
            </a:br>
            <a:r>
              <a:rPr lang="en-US">
                <a:latin typeface="Century Gothic"/>
                <a:ea typeface="Meiryo"/>
                <a:cs typeface="Arial"/>
              </a:rPr>
              <a:t>Step 2</a:t>
            </a:r>
            <a:br>
              <a:rPr lang="en-GB">
                <a:latin typeface="Century Gothic" panose="020B0502020202020204" pitchFamily="34" charset="0"/>
                <a:ea typeface="Meiryo" panose="020B0604030504040204" pitchFamily="34" charset="-128"/>
                <a:cs typeface="Arial" panose="020B0604020202020204" pitchFamily="34" charset="0"/>
              </a:rPr>
            </a:br>
            <a:endParaRPr lang="en-GB"/>
          </a:p>
        </p:txBody>
      </p:sp>
      <p:sp>
        <p:nvSpPr>
          <p:cNvPr id="10" name="Arrow: Left 9">
            <a:extLst>
              <a:ext uri="{FF2B5EF4-FFF2-40B4-BE49-F238E27FC236}">
                <a16:creationId xmlns:a16="http://schemas.microsoft.com/office/drawing/2014/main" id="{91C6789D-7A93-4255-A243-044C1C1533B1}"/>
              </a:ext>
            </a:extLst>
          </p:cNvPr>
          <p:cNvSpPr/>
          <p:nvPr/>
        </p:nvSpPr>
        <p:spPr>
          <a:xfrm>
            <a:off x="5934038" y="3382027"/>
            <a:ext cx="357809" cy="1311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4C1F91A-1F3E-4FF6-8D4F-5F4C682CF85B}"/>
              </a:ext>
            </a:extLst>
          </p:cNvPr>
          <p:cNvSpPr/>
          <p:nvPr/>
        </p:nvSpPr>
        <p:spPr>
          <a:xfrm>
            <a:off x="4366830" y="3374770"/>
            <a:ext cx="1045799" cy="131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F13E8D2-E920-49BA-90C3-906A605FB9BF}"/>
              </a:ext>
            </a:extLst>
          </p:cNvPr>
          <p:cNvSpPr/>
          <p:nvPr/>
        </p:nvSpPr>
        <p:spPr>
          <a:xfrm>
            <a:off x="4307065" y="3274521"/>
            <a:ext cx="1620994" cy="307777"/>
          </a:xfrm>
          <a:prstGeom prst="rect">
            <a:avLst/>
          </a:prstGeom>
        </p:spPr>
        <p:txBody>
          <a:bodyPr wrap="square">
            <a:spAutoFit/>
          </a:bodyPr>
          <a:lstStyle/>
          <a:p>
            <a:r>
              <a:rPr lang="en-GB" sz="1400" b="1" spc="30">
                <a:solidFill>
                  <a:srgbClr val="3CE580">
                    <a:lumMod val="75000"/>
                  </a:srgbClr>
                </a:solidFill>
                <a:latin typeface="Century Gothic" panose="020B0502020202020204" pitchFamily="34" charset="0"/>
                <a:ea typeface="Meiryo" panose="020B0604030504040204" pitchFamily="34" charset="-128"/>
                <a:cs typeface="Arial" panose="020B0604020202020204" pitchFamily="34" charset="0"/>
              </a:rPr>
              <a:t>username</a:t>
            </a:r>
            <a:endParaRPr lang="en-GB" sz="1000"/>
          </a:p>
        </p:txBody>
      </p:sp>
      <p:sp>
        <p:nvSpPr>
          <p:cNvPr id="5" name="Rectangle 4">
            <a:extLst>
              <a:ext uri="{FF2B5EF4-FFF2-40B4-BE49-F238E27FC236}">
                <a16:creationId xmlns:a16="http://schemas.microsoft.com/office/drawing/2014/main" id="{D416D64B-F1D2-47C1-BA92-00144CBC1BDC}"/>
              </a:ext>
            </a:extLst>
          </p:cNvPr>
          <p:cNvSpPr/>
          <p:nvPr/>
        </p:nvSpPr>
        <p:spPr>
          <a:xfrm>
            <a:off x="4366830" y="3870542"/>
            <a:ext cx="689264" cy="118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A1343A5-E6CE-463D-9A43-375AF55BF03D}"/>
              </a:ext>
            </a:extLst>
          </p:cNvPr>
          <p:cNvSpPr/>
          <p:nvPr/>
        </p:nvSpPr>
        <p:spPr>
          <a:xfrm>
            <a:off x="4277189" y="3769962"/>
            <a:ext cx="1045799" cy="307777"/>
          </a:xfrm>
          <a:prstGeom prst="rect">
            <a:avLst/>
          </a:prstGeom>
        </p:spPr>
        <p:txBody>
          <a:bodyPr wrap="none">
            <a:spAutoFit/>
          </a:bodyPr>
          <a:lstStyle/>
          <a:p>
            <a:r>
              <a:rPr lang="en-GB" sz="1400" b="1" spc="30">
                <a:solidFill>
                  <a:srgbClr val="3CE580">
                    <a:lumMod val="75000"/>
                  </a:srgbClr>
                </a:solidFill>
                <a:latin typeface="Century Gothic" panose="020B0502020202020204" pitchFamily="34" charset="0"/>
                <a:ea typeface="Meiryo" panose="020B0604030504040204" pitchFamily="34" charset="-128"/>
                <a:cs typeface="Arial" panose="020B0604020202020204" pitchFamily="34" charset="0"/>
              </a:rPr>
              <a:t>password</a:t>
            </a:r>
            <a:endParaRPr lang="en-GB" sz="1000"/>
          </a:p>
        </p:txBody>
      </p:sp>
      <p:sp>
        <p:nvSpPr>
          <p:cNvPr id="13" name="Arrow: Left 12">
            <a:extLst>
              <a:ext uri="{FF2B5EF4-FFF2-40B4-BE49-F238E27FC236}">
                <a16:creationId xmlns:a16="http://schemas.microsoft.com/office/drawing/2014/main" id="{5D350FEA-72D4-4005-8E48-92F3B0058C10}"/>
              </a:ext>
            </a:extLst>
          </p:cNvPr>
          <p:cNvSpPr/>
          <p:nvPr/>
        </p:nvSpPr>
        <p:spPr>
          <a:xfrm>
            <a:off x="5930022" y="3859283"/>
            <a:ext cx="357809" cy="1311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3075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0F7173-89F3-4D56-A038-B0E926806C79}"/>
              </a:ext>
            </a:extLst>
          </p:cNvPr>
          <p:cNvPicPr>
            <a:picLocks noChangeAspect="1"/>
          </p:cNvPicPr>
          <p:nvPr/>
        </p:nvPicPr>
        <p:blipFill rotWithShape="1">
          <a:blip r:embed="rId2"/>
          <a:srcRect l="558" r="1384" b="37562"/>
          <a:stretch/>
        </p:blipFill>
        <p:spPr bwMode="auto">
          <a:xfrm>
            <a:off x="763308" y="2759142"/>
            <a:ext cx="10665384" cy="2880000"/>
          </a:xfrm>
          <a:prstGeom prst="rect">
            <a:avLst/>
          </a:prstGeom>
          <a:ln w="12700" cap="flat" cmpd="sng" algn="ctr">
            <a:solidFill>
              <a:srgbClr val="8F61FF"/>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20387F2F-40FE-42BD-8A16-B843DD35D3FF}"/>
              </a:ext>
            </a:extLst>
          </p:cNvPr>
          <p:cNvSpPr>
            <a:spLocks noGrp="1"/>
          </p:cNvSpPr>
          <p:nvPr>
            <p:ph type="title"/>
          </p:nvPr>
        </p:nvSpPr>
        <p:spPr>
          <a:xfrm>
            <a:off x="515937" y="365125"/>
            <a:ext cx="11160126" cy="586800"/>
          </a:xfrm>
        </p:spPr>
        <p:txBody>
          <a:bodyPr/>
          <a:lstStyle/>
          <a:p>
            <a:r>
              <a:rPr lang="en-US">
                <a:latin typeface="Century Gothic"/>
                <a:ea typeface="Meiryo"/>
                <a:cs typeface="Arial"/>
              </a:rPr>
              <a:t>How to access the remote desktop:</a:t>
            </a:r>
            <a:br>
              <a:rPr lang="en-US">
                <a:latin typeface="Century Gothic" panose="020B0502020202020204" pitchFamily="34" charset="0"/>
                <a:ea typeface="Meiryo" panose="020B0604030504040204" pitchFamily="34" charset="-128"/>
                <a:cs typeface="Arial" panose="020B0604020202020204" pitchFamily="34" charset="0"/>
              </a:rPr>
            </a:br>
            <a:r>
              <a:rPr lang="en-US">
                <a:latin typeface="Century Gothic"/>
                <a:ea typeface="Meiryo"/>
                <a:cs typeface="Arial"/>
              </a:rPr>
              <a:t>Step 3</a:t>
            </a:r>
            <a:br>
              <a:rPr lang="en-GB">
                <a:latin typeface="Century Gothic" panose="020B0502020202020204" pitchFamily="34" charset="0"/>
                <a:ea typeface="Meiryo" panose="020B0604030504040204" pitchFamily="34" charset="-128"/>
                <a:cs typeface="Arial" panose="020B0604020202020204" pitchFamily="34" charset="0"/>
              </a:rPr>
            </a:br>
            <a:endParaRPr lang="en-GB"/>
          </a:p>
        </p:txBody>
      </p:sp>
      <p:sp>
        <p:nvSpPr>
          <p:cNvPr id="3" name="Text Placeholder 2">
            <a:extLst>
              <a:ext uri="{FF2B5EF4-FFF2-40B4-BE49-F238E27FC236}">
                <a16:creationId xmlns:a16="http://schemas.microsoft.com/office/drawing/2014/main" id="{6F588DF3-3AE0-4CEC-ACDD-35E450635A41}"/>
              </a:ext>
            </a:extLst>
          </p:cNvPr>
          <p:cNvSpPr>
            <a:spLocks noGrp="1"/>
          </p:cNvSpPr>
          <p:nvPr>
            <p:ph type="body" sz="quarter" idx="11"/>
          </p:nvPr>
        </p:nvSpPr>
        <p:spPr>
          <a:xfrm>
            <a:off x="515938" y="1760345"/>
            <a:ext cx="11160125" cy="4656330"/>
          </a:xfrm>
          <a:noFill/>
        </p:spPr>
        <p:txBody>
          <a:bodyPr/>
          <a:lstStyle/>
          <a:p>
            <a:pPr>
              <a:lnSpc>
                <a:spcPct val="107000"/>
              </a:lnSpc>
              <a:spcBef>
                <a:spcPts val="600"/>
              </a:spcBef>
              <a:spcAft>
                <a:spcPts val="800"/>
              </a:spcAft>
            </a:pPr>
            <a:r>
              <a:rPr lang="en-GB" b="0"/>
              <a:t>After entering your username and password correctly, you’ll reach the following screen. Please click on the ‘Data Analyst’ icon. </a:t>
            </a:r>
          </a:p>
          <a:p>
            <a:pPr lvl="0">
              <a:lnSpc>
                <a:spcPct val="107000"/>
              </a:lnSpc>
              <a:spcBef>
                <a:spcPts val="600"/>
              </a:spcBef>
              <a:spcAft>
                <a:spcPts val="800"/>
              </a:spcAft>
            </a:pPr>
            <a:endParaRPr lang="en-GB">
              <a:solidFill>
                <a:schemeClr val="accent6">
                  <a:lumMod val="75000"/>
                </a:schemeClr>
              </a:solidFill>
              <a:latin typeface="Century Gothic" panose="020B0502020202020204" pitchFamily="34" charset="0"/>
              <a:ea typeface="Meiryo" panose="020B0604030504040204" pitchFamily="34" charset="-128"/>
              <a:cs typeface="Arial" panose="020B0604020202020204" pitchFamily="34" charset="0"/>
            </a:endParaRPr>
          </a:p>
        </p:txBody>
      </p:sp>
      <p:sp>
        <p:nvSpPr>
          <p:cNvPr id="6" name="Arrow: Left 5">
            <a:extLst>
              <a:ext uri="{FF2B5EF4-FFF2-40B4-BE49-F238E27FC236}">
                <a16:creationId xmlns:a16="http://schemas.microsoft.com/office/drawing/2014/main" id="{18D385E7-2BF7-412A-BD94-0946CAF2C683}"/>
              </a:ext>
            </a:extLst>
          </p:cNvPr>
          <p:cNvSpPr/>
          <p:nvPr/>
        </p:nvSpPr>
        <p:spPr>
          <a:xfrm>
            <a:off x="2103211" y="4088510"/>
            <a:ext cx="2118241" cy="9846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solidFill>
                  <a:srgbClr val="FFFF00"/>
                </a:solidFill>
              </a:rPr>
              <a:t>Click Here</a:t>
            </a:r>
          </a:p>
        </p:txBody>
      </p:sp>
    </p:spTree>
    <p:extLst>
      <p:ext uri="{BB962C8B-B14F-4D97-AF65-F5344CB8AC3E}">
        <p14:creationId xmlns:p14="http://schemas.microsoft.com/office/powerpoint/2010/main" val="350086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87F2F-40FE-42BD-8A16-B843DD35D3FF}"/>
              </a:ext>
            </a:extLst>
          </p:cNvPr>
          <p:cNvSpPr>
            <a:spLocks noGrp="1"/>
          </p:cNvSpPr>
          <p:nvPr>
            <p:ph type="title"/>
          </p:nvPr>
        </p:nvSpPr>
        <p:spPr>
          <a:xfrm>
            <a:off x="515937" y="128691"/>
            <a:ext cx="11160126" cy="586800"/>
          </a:xfrm>
        </p:spPr>
        <p:txBody>
          <a:bodyPr/>
          <a:lstStyle/>
          <a:p>
            <a:r>
              <a:rPr lang="en-US">
                <a:latin typeface="Century Gothic"/>
                <a:ea typeface="Meiryo"/>
                <a:cs typeface="Arial"/>
              </a:rPr>
              <a:t>How to access the remote desktop:</a:t>
            </a:r>
            <a:br>
              <a:rPr lang="en-US">
                <a:latin typeface="Century Gothic" panose="020B0502020202020204" pitchFamily="34" charset="0"/>
                <a:ea typeface="Meiryo" panose="020B0604030504040204" pitchFamily="34" charset="-128"/>
                <a:cs typeface="Arial" panose="020B0604020202020204" pitchFamily="34" charset="0"/>
              </a:rPr>
            </a:br>
            <a:r>
              <a:rPr lang="en-US">
                <a:latin typeface="Century Gothic"/>
                <a:ea typeface="Meiryo"/>
                <a:cs typeface="Arial"/>
              </a:rPr>
              <a:t>Step 4</a:t>
            </a:r>
            <a:br>
              <a:rPr lang="en-GB">
                <a:latin typeface="Century Gothic" panose="020B0502020202020204" pitchFamily="34" charset="0"/>
                <a:ea typeface="Meiryo" panose="020B0604030504040204" pitchFamily="34" charset="-128"/>
                <a:cs typeface="Arial" panose="020B0604020202020204" pitchFamily="34" charset="0"/>
              </a:rPr>
            </a:br>
            <a:endParaRPr lang="en-GB"/>
          </a:p>
        </p:txBody>
      </p:sp>
      <p:sp>
        <p:nvSpPr>
          <p:cNvPr id="3" name="Text Placeholder 2">
            <a:extLst>
              <a:ext uri="{FF2B5EF4-FFF2-40B4-BE49-F238E27FC236}">
                <a16:creationId xmlns:a16="http://schemas.microsoft.com/office/drawing/2014/main" id="{6F588DF3-3AE0-4CEC-ACDD-35E450635A41}"/>
              </a:ext>
            </a:extLst>
          </p:cNvPr>
          <p:cNvSpPr>
            <a:spLocks noGrp="1"/>
          </p:cNvSpPr>
          <p:nvPr>
            <p:ph type="body" sz="quarter" idx="11"/>
          </p:nvPr>
        </p:nvSpPr>
        <p:spPr>
          <a:noFill/>
        </p:spPr>
        <p:txBody>
          <a:bodyPr/>
          <a:lstStyle/>
          <a:p>
            <a:pPr>
              <a:lnSpc>
                <a:spcPct val="107000"/>
              </a:lnSpc>
              <a:spcBef>
                <a:spcPts val="600"/>
              </a:spcBef>
              <a:spcAft>
                <a:spcPts val="800"/>
              </a:spcAft>
            </a:pPr>
            <a:r>
              <a:rPr lang="en-GB" b="0"/>
              <a:t>A notification box will appear as shown in     . Please click ‘Allow’. </a:t>
            </a:r>
          </a:p>
          <a:p>
            <a:pPr>
              <a:lnSpc>
                <a:spcPct val="107000"/>
              </a:lnSpc>
              <a:spcBef>
                <a:spcPts val="600"/>
              </a:spcBef>
              <a:spcAft>
                <a:spcPts val="800"/>
              </a:spcAft>
            </a:pPr>
            <a:r>
              <a:rPr lang="en-GB" b="0"/>
              <a:t>The Remote Desktop Environment is now connecting, and you may see screen      for a few moments as it loads. </a:t>
            </a:r>
          </a:p>
          <a:p>
            <a:pPr lvl="0">
              <a:lnSpc>
                <a:spcPct val="107000"/>
              </a:lnSpc>
              <a:spcBef>
                <a:spcPts val="600"/>
              </a:spcBef>
              <a:spcAft>
                <a:spcPts val="800"/>
              </a:spcAft>
            </a:pPr>
            <a:endParaRPr lang="en-GB">
              <a:solidFill>
                <a:schemeClr val="accent6">
                  <a:lumMod val="75000"/>
                </a:schemeClr>
              </a:solidFill>
              <a:latin typeface="Century Gothic" panose="020B0502020202020204" pitchFamily="34" charset="0"/>
              <a:ea typeface="Meiryo" panose="020B0604030504040204" pitchFamily="34" charset="-128"/>
              <a:cs typeface="Arial" panose="020B0604020202020204" pitchFamily="34" charset="0"/>
            </a:endParaRPr>
          </a:p>
        </p:txBody>
      </p:sp>
      <p:sp>
        <p:nvSpPr>
          <p:cNvPr id="7" name="Oval 6">
            <a:extLst>
              <a:ext uri="{FF2B5EF4-FFF2-40B4-BE49-F238E27FC236}">
                <a16:creationId xmlns:a16="http://schemas.microsoft.com/office/drawing/2014/main" id="{3574A58B-3373-4971-8D1F-E2BF418F4519}"/>
              </a:ext>
            </a:extLst>
          </p:cNvPr>
          <p:cNvSpPr>
            <a:spLocks noChangeAspect="1"/>
          </p:cNvSpPr>
          <p:nvPr/>
        </p:nvSpPr>
        <p:spPr>
          <a:xfrm>
            <a:off x="2904728" y="2988244"/>
            <a:ext cx="684000" cy="68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t>1</a:t>
            </a:r>
          </a:p>
        </p:txBody>
      </p:sp>
      <p:sp>
        <p:nvSpPr>
          <p:cNvPr id="8" name="Oval 7">
            <a:extLst>
              <a:ext uri="{FF2B5EF4-FFF2-40B4-BE49-F238E27FC236}">
                <a16:creationId xmlns:a16="http://schemas.microsoft.com/office/drawing/2014/main" id="{EEF35252-012C-4EFB-BC3A-EC08B5F40B39}"/>
              </a:ext>
            </a:extLst>
          </p:cNvPr>
          <p:cNvSpPr>
            <a:spLocks noChangeAspect="1"/>
          </p:cNvSpPr>
          <p:nvPr/>
        </p:nvSpPr>
        <p:spPr>
          <a:xfrm>
            <a:off x="8382000" y="2976212"/>
            <a:ext cx="684000" cy="68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t>2</a:t>
            </a:r>
          </a:p>
        </p:txBody>
      </p:sp>
      <p:pic>
        <p:nvPicPr>
          <p:cNvPr id="9" name="Picture 8">
            <a:extLst>
              <a:ext uri="{FF2B5EF4-FFF2-40B4-BE49-F238E27FC236}">
                <a16:creationId xmlns:a16="http://schemas.microsoft.com/office/drawing/2014/main" id="{A74CCD1D-067B-432D-9A7D-7DABA793C467}"/>
              </a:ext>
            </a:extLst>
          </p:cNvPr>
          <p:cNvPicPr/>
          <p:nvPr/>
        </p:nvPicPr>
        <p:blipFill rotWithShape="1">
          <a:blip r:embed="rId2"/>
          <a:srcRect r="1112" b="13854"/>
          <a:stretch/>
        </p:blipFill>
        <p:spPr bwMode="auto">
          <a:xfrm>
            <a:off x="658143" y="3746841"/>
            <a:ext cx="5177169" cy="2520000"/>
          </a:xfrm>
          <a:prstGeom prst="rect">
            <a:avLst/>
          </a:prstGeom>
          <a:ln w="12700">
            <a:solidFill>
              <a:schemeClr val="accent2"/>
            </a:solid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2B6215A3-923F-4C81-8287-6E7FC3C37ECA}"/>
              </a:ext>
            </a:extLst>
          </p:cNvPr>
          <p:cNvPicPr>
            <a:picLocks noChangeAspect="1"/>
          </p:cNvPicPr>
          <p:nvPr/>
        </p:nvPicPr>
        <p:blipFill>
          <a:blip r:embed="rId3"/>
          <a:stretch>
            <a:fillRect/>
          </a:stretch>
        </p:blipFill>
        <p:spPr>
          <a:xfrm>
            <a:off x="6599209" y="3746841"/>
            <a:ext cx="4249581" cy="2520000"/>
          </a:xfrm>
          <a:prstGeom prst="rect">
            <a:avLst/>
          </a:prstGeom>
          <a:ln w="12700">
            <a:solidFill>
              <a:schemeClr val="accent2"/>
            </a:solidFill>
          </a:ln>
        </p:spPr>
      </p:pic>
      <p:sp>
        <p:nvSpPr>
          <p:cNvPr id="13" name="Oval 12">
            <a:extLst>
              <a:ext uri="{FF2B5EF4-FFF2-40B4-BE49-F238E27FC236}">
                <a16:creationId xmlns:a16="http://schemas.microsoft.com/office/drawing/2014/main" id="{214ECC1D-146B-419E-807E-FD6E0527D92D}"/>
              </a:ext>
            </a:extLst>
          </p:cNvPr>
          <p:cNvSpPr>
            <a:spLocks noChangeAspect="1"/>
          </p:cNvSpPr>
          <p:nvPr/>
        </p:nvSpPr>
        <p:spPr>
          <a:xfrm>
            <a:off x="6869976" y="1410341"/>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t>1</a:t>
            </a:r>
          </a:p>
        </p:txBody>
      </p:sp>
      <p:sp>
        <p:nvSpPr>
          <p:cNvPr id="14" name="Oval 13">
            <a:extLst>
              <a:ext uri="{FF2B5EF4-FFF2-40B4-BE49-F238E27FC236}">
                <a16:creationId xmlns:a16="http://schemas.microsoft.com/office/drawing/2014/main" id="{8170C4D5-9243-4329-8E93-DF457054C7FF}"/>
              </a:ext>
            </a:extLst>
          </p:cNvPr>
          <p:cNvSpPr>
            <a:spLocks noChangeAspect="1"/>
          </p:cNvSpPr>
          <p:nvPr/>
        </p:nvSpPr>
        <p:spPr>
          <a:xfrm>
            <a:off x="1625872" y="2387604"/>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t>2</a:t>
            </a:r>
          </a:p>
        </p:txBody>
      </p:sp>
    </p:spTree>
    <p:extLst>
      <p:ext uri="{BB962C8B-B14F-4D97-AF65-F5344CB8AC3E}">
        <p14:creationId xmlns:p14="http://schemas.microsoft.com/office/powerpoint/2010/main" val="314956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87F2F-40FE-42BD-8A16-B843DD35D3FF}"/>
              </a:ext>
            </a:extLst>
          </p:cNvPr>
          <p:cNvSpPr>
            <a:spLocks noGrp="1"/>
          </p:cNvSpPr>
          <p:nvPr>
            <p:ph type="title"/>
          </p:nvPr>
        </p:nvSpPr>
        <p:spPr/>
        <p:txBody>
          <a:bodyPr/>
          <a:lstStyle/>
          <a:p>
            <a:br>
              <a:rPr lang="en-GB">
                <a:latin typeface="Century Gothic" panose="020B0502020202020204" pitchFamily="34" charset="0"/>
                <a:ea typeface="Meiryo" panose="020B0604030504040204" pitchFamily="34" charset="-128"/>
                <a:cs typeface="Arial" panose="020B0604020202020204" pitchFamily="34" charset="0"/>
              </a:rPr>
            </a:br>
            <a:endParaRPr lang="en-GB"/>
          </a:p>
        </p:txBody>
      </p:sp>
      <p:sp>
        <p:nvSpPr>
          <p:cNvPr id="3" name="Text Placeholder 2">
            <a:extLst>
              <a:ext uri="{FF2B5EF4-FFF2-40B4-BE49-F238E27FC236}">
                <a16:creationId xmlns:a16="http://schemas.microsoft.com/office/drawing/2014/main" id="{6F588DF3-3AE0-4CEC-ACDD-35E450635A41}"/>
              </a:ext>
            </a:extLst>
          </p:cNvPr>
          <p:cNvSpPr>
            <a:spLocks noGrp="1"/>
          </p:cNvSpPr>
          <p:nvPr>
            <p:ph type="body" sz="quarter" idx="11"/>
          </p:nvPr>
        </p:nvSpPr>
        <p:spPr>
          <a:xfrm>
            <a:off x="515937" y="703070"/>
            <a:ext cx="11160125" cy="4656330"/>
          </a:xfrm>
          <a:noFill/>
        </p:spPr>
        <p:txBody>
          <a:bodyPr/>
          <a:lstStyle/>
          <a:p>
            <a:pPr lvl="0" algn="ctr"/>
            <a:r>
              <a:rPr lang="en-GB"/>
              <a:t>Congratulations, you now have access to the remote desktop! </a:t>
            </a:r>
          </a:p>
          <a:p>
            <a:pPr lvl="0">
              <a:lnSpc>
                <a:spcPct val="107000"/>
              </a:lnSpc>
              <a:spcBef>
                <a:spcPts val="600"/>
              </a:spcBef>
              <a:spcAft>
                <a:spcPts val="800"/>
              </a:spcAft>
            </a:pPr>
            <a:endParaRPr lang="en-GB">
              <a:solidFill>
                <a:schemeClr val="accent6">
                  <a:lumMod val="75000"/>
                </a:schemeClr>
              </a:solidFill>
              <a:latin typeface="Century Gothic" panose="020B0502020202020204" pitchFamily="34" charset="0"/>
              <a:ea typeface="Meiryo" panose="020B0604030504040204" pitchFamily="34" charset="-128"/>
              <a:cs typeface="Arial" panose="020B0604020202020204" pitchFamily="34" charset="0"/>
            </a:endParaRPr>
          </a:p>
        </p:txBody>
      </p:sp>
      <p:pic>
        <p:nvPicPr>
          <p:cNvPr id="6" name="Picture 5">
            <a:extLst>
              <a:ext uri="{FF2B5EF4-FFF2-40B4-BE49-F238E27FC236}">
                <a16:creationId xmlns:a16="http://schemas.microsoft.com/office/drawing/2014/main" id="{D9A19BD6-8005-42F0-B6B7-79DF43FF0C9B}"/>
              </a:ext>
            </a:extLst>
          </p:cNvPr>
          <p:cNvPicPr>
            <a:picLocks noChangeAspect="1"/>
          </p:cNvPicPr>
          <p:nvPr/>
        </p:nvPicPr>
        <p:blipFill>
          <a:blip r:embed="rId2"/>
          <a:stretch>
            <a:fillRect/>
          </a:stretch>
        </p:blipFill>
        <p:spPr>
          <a:xfrm>
            <a:off x="1872898" y="1498600"/>
            <a:ext cx="7768484" cy="3600000"/>
          </a:xfrm>
          <a:prstGeom prst="rect">
            <a:avLst/>
          </a:prstGeom>
          <a:ln w="12700">
            <a:solidFill>
              <a:schemeClr val="accent2"/>
            </a:solidFill>
          </a:ln>
        </p:spPr>
      </p:pic>
    </p:spTree>
    <p:extLst>
      <p:ext uri="{BB962C8B-B14F-4D97-AF65-F5344CB8AC3E}">
        <p14:creationId xmlns:p14="http://schemas.microsoft.com/office/powerpoint/2010/main" val="2202449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8B0B-6104-4914-A57A-70EEBC6B7947}"/>
              </a:ext>
            </a:extLst>
          </p:cNvPr>
          <p:cNvSpPr>
            <a:spLocks noGrp="1"/>
          </p:cNvSpPr>
          <p:nvPr>
            <p:ph type="title"/>
          </p:nvPr>
        </p:nvSpPr>
        <p:spPr/>
        <p:txBody>
          <a:bodyPr lIns="91440" tIns="45720" rIns="91440" bIns="45720" anchor="t" anchorCtr="0">
            <a:noAutofit/>
          </a:bodyPr>
          <a:lstStyle/>
          <a:p>
            <a:r>
              <a:rPr lang="en-GB" sz="4000"/>
              <a:t>Stage 3</a:t>
            </a:r>
            <a:br>
              <a:rPr lang="en-GB"/>
            </a:br>
            <a:r>
              <a:rPr lang="en-GB"/>
              <a:t>RDE exploration</a:t>
            </a:r>
          </a:p>
        </p:txBody>
      </p:sp>
      <p:sp>
        <p:nvSpPr>
          <p:cNvPr id="5" name="Text Placeholder 4">
            <a:extLst>
              <a:ext uri="{FF2B5EF4-FFF2-40B4-BE49-F238E27FC236}">
                <a16:creationId xmlns:a16="http://schemas.microsoft.com/office/drawing/2014/main" id="{1F181186-1D5D-E34A-8233-2D5DBB56083A}"/>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5208D32C-7B03-1A41-BE96-E1120ADFB068}"/>
              </a:ext>
            </a:extLst>
          </p:cNvPr>
          <p:cNvSpPr>
            <a:spLocks noGrp="1"/>
          </p:cNvSpPr>
          <p:nvPr>
            <p:ph type="body" idx="10"/>
          </p:nvPr>
        </p:nvSpPr>
        <p:spPr/>
        <p:txBody>
          <a:bodyPr/>
          <a:lstStyle/>
          <a:p>
            <a:endParaRPr lang="en-US"/>
          </a:p>
        </p:txBody>
      </p:sp>
      <p:sp>
        <p:nvSpPr>
          <p:cNvPr id="3" name="TextBox 12">
            <a:extLst>
              <a:ext uri="{FF2B5EF4-FFF2-40B4-BE49-F238E27FC236}">
                <a16:creationId xmlns:a16="http://schemas.microsoft.com/office/drawing/2014/main" id="{C9FAB5D6-62CD-49E4-90E4-F89D4958C860}"/>
              </a:ext>
            </a:extLst>
          </p:cNvPr>
          <p:cNvSpPr txBox="1">
            <a:spLocks noChangeArrowheads="1"/>
          </p:cNvSpPr>
          <p:nvPr/>
        </p:nvSpPr>
        <p:spPr bwMode="auto">
          <a:xfrm>
            <a:off x="302184" y="6333244"/>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chemeClr val="bg1"/>
                </a:solidFill>
              </a:rPr>
              <a:t>Page </a:t>
            </a:r>
            <a:fld id="{77EC4D0D-7FB2-472B-8D54-B2E4CCDFB710}" type="slidenum">
              <a:rPr lang="en-US" sz="1000" b="1" smtClean="0">
                <a:solidFill>
                  <a:schemeClr val="bg1"/>
                </a:solidFill>
              </a:rPr>
              <a:pPr algn="l">
                <a:defRPr/>
              </a:pPr>
              <a:t>17</a:t>
            </a:fld>
            <a:endParaRPr lang="en-US" sz="1000" b="1">
              <a:solidFill>
                <a:schemeClr val="bg1"/>
              </a:solidFill>
            </a:endParaRPr>
          </a:p>
        </p:txBody>
      </p:sp>
      <p:pic>
        <p:nvPicPr>
          <p:cNvPr id="4" name="Picture 3">
            <a:extLst>
              <a:ext uri="{FF2B5EF4-FFF2-40B4-BE49-F238E27FC236}">
                <a16:creationId xmlns:a16="http://schemas.microsoft.com/office/drawing/2014/main" id="{2CBBD2D5-2E7A-4B42-8541-50F11F3253E2}"/>
              </a:ext>
            </a:extLst>
          </p:cNvPr>
          <p:cNvPicPr>
            <a:picLocks noChangeAspect="1"/>
          </p:cNvPicPr>
          <p:nvPr/>
        </p:nvPicPr>
        <p:blipFill rotWithShape="1">
          <a:blip r:embed="rId2"/>
          <a:srcRect l="8166" t="12450" r="7270"/>
          <a:stretch/>
        </p:blipFill>
        <p:spPr>
          <a:xfrm>
            <a:off x="11051263" y="6318037"/>
            <a:ext cx="1140737" cy="522539"/>
          </a:xfrm>
          <a:prstGeom prst="rect">
            <a:avLst/>
          </a:prstGeom>
        </p:spPr>
      </p:pic>
    </p:spTree>
    <p:extLst>
      <p:ext uri="{BB962C8B-B14F-4D97-AF65-F5344CB8AC3E}">
        <p14:creationId xmlns:p14="http://schemas.microsoft.com/office/powerpoint/2010/main" val="124469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87F2F-40FE-42BD-8A16-B843DD35D3FF}"/>
              </a:ext>
            </a:extLst>
          </p:cNvPr>
          <p:cNvSpPr>
            <a:spLocks noGrp="1"/>
          </p:cNvSpPr>
          <p:nvPr>
            <p:ph type="title"/>
          </p:nvPr>
        </p:nvSpPr>
        <p:spPr/>
        <p:txBody>
          <a:bodyPr/>
          <a:lstStyle/>
          <a:p>
            <a:r>
              <a:rPr lang="en-GB">
                <a:latin typeface="Century Gothic"/>
                <a:ea typeface="Meiryo"/>
                <a:cs typeface="Arial"/>
              </a:rPr>
              <a:t>Explore the course files</a:t>
            </a:r>
          </a:p>
        </p:txBody>
      </p:sp>
      <p:pic>
        <p:nvPicPr>
          <p:cNvPr id="6" name="Picture 5">
            <a:extLst>
              <a:ext uri="{FF2B5EF4-FFF2-40B4-BE49-F238E27FC236}">
                <a16:creationId xmlns:a16="http://schemas.microsoft.com/office/drawing/2014/main" id="{D9A19BD6-8005-42F0-B6B7-79DF43FF0C9B}"/>
              </a:ext>
            </a:extLst>
          </p:cNvPr>
          <p:cNvPicPr>
            <a:picLocks noChangeAspect="1"/>
          </p:cNvPicPr>
          <p:nvPr/>
        </p:nvPicPr>
        <p:blipFill>
          <a:blip r:embed="rId2"/>
          <a:stretch>
            <a:fillRect/>
          </a:stretch>
        </p:blipFill>
        <p:spPr>
          <a:xfrm>
            <a:off x="2015773" y="2113047"/>
            <a:ext cx="7768484" cy="3600000"/>
          </a:xfrm>
          <a:prstGeom prst="rect">
            <a:avLst/>
          </a:prstGeom>
          <a:ln w="12700">
            <a:solidFill>
              <a:schemeClr val="accent2"/>
            </a:solidFill>
          </a:ln>
        </p:spPr>
      </p:pic>
      <p:sp>
        <p:nvSpPr>
          <p:cNvPr id="4" name="Arrow: Right 3">
            <a:extLst>
              <a:ext uri="{FF2B5EF4-FFF2-40B4-BE49-F238E27FC236}">
                <a16:creationId xmlns:a16="http://schemas.microsoft.com/office/drawing/2014/main" id="{6D5D1149-61D2-4424-9F71-C444C8DBE9B9}"/>
              </a:ext>
            </a:extLst>
          </p:cNvPr>
          <p:cNvSpPr/>
          <p:nvPr/>
        </p:nvSpPr>
        <p:spPr>
          <a:xfrm>
            <a:off x="325677" y="4258849"/>
            <a:ext cx="1602414" cy="58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78884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8B0B-6104-4914-A57A-70EEBC6B7947}"/>
              </a:ext>
            </a:extLst>
          </p:cNvPr>
          <p:cNvSpPr>
            <a:spLocks noGrp="1"/>
          </p:cNvSpPr>
          <p:nvPr>
            <p:ph type="title"/>
          </p:nvPr>
        </p:nvSpPr>
        <p:spPr/>
        <p:txBody>
          <a:bodyPr/>
          <a:lstStyle/>
          <a:p>
            <a:r>
              <a:rPr lang="en-GB" sz="4000"/>
              <a:t>Stage 4 </a:t>
            </a:r>
            <a:br>
              <a:rPr lang="en-GB" sz="4000"/>
            </a:br>
            <a:r>
              <a:rPr lang="en-GB"/>
              <a:t>Introduction</a:t>
            </a:r>
          </a:p>
        </p:txBody>
      </p:sp>
      <p:sp>
        <p:nvSpPr>
          <p:cNvPr id="5" name="Text Placeholder 4">
            <a:extLst>
              <a:ext uri="{FF2B5EF4-FFF2-40B4-BE49-F238E27FC236}">
                <a16:creationId xmlns:a16="http://schemas.microsoft.com/office/drawing/2014/main" id="{8DBF259D-30D3-E04E-91E8-F3CA8BFD2D9A}"/>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9AEFE1ED-FDBC-9445-B736-882E1BC0F517}"/>
              </a:ext>
            </a:extLst>
          </p:cNvPr>
          <p:cNvSpPr>
            <a:spLocks noGrp="1"/>
          </p:cNvSpPr>
          <p:nvPr>
            <p:ph type="body" idx="10"/>
          </p:nvPr>
        </p:nvSpPr>
        <p:spPr/>
        <p:txBody>
          <a:bodyPr/>
          <a:lstStyle/>
          <a:p>
            <a:endParaRPr lang="en-US"/>
          </a:p>
        </p:txBody>
      </p:sp>
      <p:sp>
        <p:nvSpPr>
          <p:cNvPr id="3" name="TextBox 12">
            <a:extLst>
              <a:ext uri="{FF2B5EF4-FFF2-40B4-BE49-F238E27FC236}">
                <a16:creationId xmlns:a16="http://schemas.microsoft.com/office/drawing/2014/main" id="{9CAC7D63-DA58-4603-85F9-F7FC3CB613D6}"/>
              </a:ext>
            </a:extLst>
          </p:cNvPr>
          <p:cNvSpPr txBox="1">
            <a:spLocks noChangeArrowheads="1"/>
          </p:cNvSpPr>
          <p:nvPr/>
        </p:nvSpPr>
        <p:spPr bwMode="auto">
          <a:xfrm>
            <a:off x="302184" y="6333244"/>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chemeClr val="bg1"/>
                </a:solidFill>
              </a:rPr>
              <a:t>Page </a:t>
            </a:r>
            <a:fld id="{77EC4D0D-7FB2-472B-8D54-B2E4CCDFB710}" type="slidenum">
              <a:rPr lang="en-US" sz="1000" b="1" smtClean="0">
                <a:solidFill>
                  <a:schemeClr val="bg1"/>
                </a:solidFill>
              </a:rPr>
              <a:pPr algn="l">
                <a:defRPr/>
              </a:pPr>
              <a:t>19</a:t>
            </a:fld>
            <a:endParaRPr lang="en-US" sz="1000" b="1">
              <a:solidFill>
                <a:schemeClr val="bg1"/>
              </a:solidFill>
            </a:endParaRPr>
          </a:p>
        </p:txBody>
      </p:sp>
      <p:pic>
        <p:nvPicPr>
          <p:cNvPr id="4" name="Picture 3">
            <a:extLst>
              <a:ext uri="{FF2B5EF4-FFF2-40B4-BE49-F238E27FC236}">
                <a16:creationId xmlns:a16="http://schemas.microsoft.com/office/drawing/2014/main" id="{64E4DEC9-CED6-46FA-AE4D-777516FEE02B}"/>
              </a:ext>
            </a:extLst>
          </p:cNvPr>
          <p:cNvPicPr>
            <a:picLocks noChangeAspect="1"/>
          </p:cNvPicPr>
          <p:nvPr/>
        </p:nvPicPr>
        <p:blipFill rotWithShape="1">
          <a:blip r:embed="rId2"/>
          <a:srcRect l="8166" t="12450" r="7270"/>
          <a:stretch/>
        </p:blipFill>
        <p:spPr>
          <a:xfrm>
            <a:off x="11051263" y="6318037"/>
            <a:ext cx="1140737" cy="522539"/>
          </a:xfrm>
          <a:prstGeom prst="rect">
            <a:avLst/>
          </a:prstGeom>
        </p:spPr>
      </p:pic>
    </p:spTree>
    <p:extLst>
      <p:ext uri="{BB962C8B-B14F-4D97-AF65-F5344CB8AC3E}">
        <p14:creationId xmlns:p14="http://schemas.microsoft.com/office/powerpoint/2010/main" val="1468109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9DD8D-56E0-4D30-893C-E23041978C1D}"/>
              </a:ext>
            </a:extLst>
          </p:cNvPr>
          <p:cNvSpPr>
            <a:spLocks noGrp="1"/>
          </p:cNvSpPr>
          <p:nvPr>
            <p:ph type="title"/>
          </p:nvPr>
        </p:nvSpPr>
        <p:spPr/>
        <p:txBody>
          <a:bodyPr lIns="91440" tIns="45720" rIns="91440" bIns="45720" anchor="t" anchorCtr="0">
            <a:noAutofit/>
          </a:bodyPr>
          <a:lstStyle/>
          <a:p>
            <a:r>
              <a:rPr lang="en-GB"/>
              <a:t>Quick introduction</a:t>
            </a:r>
            <a:br>
              <a:rPr lang="en-GB"/>
            </a:br>
            <a:r>
              <a:rPr lang="en-GB"/>
              <a:t> from the tutor</a:t>
            </a:r>
          </a:p>
        </p:txBody>
      </p:sp>
      <p:sp>
        <p:nvSpPr>
          <p:cNvPr id="5" name="Text Placeholder 4">
            <a:extLst>
              <a:ext uri="{FF2B5EF4-FFF2-40B4-BE49-F238E27FC236}">
                <a16:creationId xmlns:a16="http://schemas.microsoft.com/office/drawing/2014/main" id="{16C6B60E-7612-B442-A1F0-63322B291D6C}"/>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94E019A3-30B4-D044-8866-F2EBB396F177}"/>
              </a:ext>
            </a:extLst>
          </p:cNvPr>
          <p:cNvSpPr>
            <a:spLocks noGrp="1"/>
          </p:cNvSpPr>
          <p:nvPr>
            <p:ph type="body" idx="10"/>
          </p:nvPr>
        </p:nvSpPr>
        <p:spPr/>
        <p:txBody>
          <a:bodyPr/>
          <a:lstStyle/>
          <a:p>
            <a:endParaRPr lang="en-US"/>
          </a:p>
        </p:txBody>
      </p:sp>
      <p:sp>
        <p:nvSpPr>
          <p:cNvPr id="3" name="TextBox 12">
            <a:extLst>
              <a:ext uri="{FF2B5EF4-FFF2-40B4-BE49-F238E27FC236}">
                <a16:creationId xmlns:a16="http://schemas.microsoft.com/office/drawing/2014/main" id="{C11D316B-B0C5-4250-A914-6B5866EBCB59}"/>
              </a:ext>
            </a:extLst>
          </p:cNvPr>
          <p:cNvSpPr txBox="1">
            <a:spLocks noChangeArrowheads="1"/>
          </p:cNvSpPr>
          <p:nvPr/>
        </p:nvSpPr>
        <p:spPr bwMode="auto">
          <a:xfrm>
            <a:off x="302184" y="6333244"/>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chemeClr val="bg1"/>
                </a:solidFill>
              </a:rPr>
              <a:t>Page </a:t>
            </a:r>
            <a:fld id="{77EC4D0D-7FB2-472B-8D54-B2E4CCDFB710}" type="slidenum">
              <a:rPr lang="en-US" sz="1000" b="1" smtClean="0">
                <a:solidFill>
                  <a:schemeClr val="bg1"/>
                </a:solidFill>
              </a:rPr>
              <a:pPr algn="l">
                <a:defRPr/>
              </a:pPr>
              <a:t>2</a:t>
            </a:fld>
            <a:endParaRPr lang="en-US" sz="1000" b="1">
              <a:solidFill>
                <a:schemeClr val="bg1"/>
              </a:solidFill>
            </a:endParaRPr>
          </a:p>
        </p:txBody>
      </p:sp>
    </p:spTree>
    <p:extLst>
      <p:ext uri="{BB962C8B-B14F-4D97-AF65-F5344CB8AC3E}">
        <p14:creationId xmlns:p14="http://schemas.microsoft.com/office/powerpoint/2010/main" val="1439100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eaLnBrk="1" hangingPunct="1"/>
            <a:r>
              <a:rPr lang="en-GB" sz="2400">
                <a:solidFill>
                  <a:srgbClr val="453878"/>
                </a:solidFill>
                <a:latin typeface="Century Gothic"/>
                <a:ea typeface="MS PGothic"/>
                <a:cs typeface="Calibri"/>
              </a:rPr>
              <a:t>Course hours are 09:00 to 17:00</a:t>
            </a:r>
          </a:p>
          <a:p>
            <a:pPr eaLnBrk="1" hangingPunct="1"/>
            <a:r>
              <a:rPr lang="en-GB" sz="2400">
                <a:solidFill>
                  <a:srgbClr val="453878"/>
                </a:solidFill>
                <a:latin typeface="Century Gothic"/>
                <a:ea typeface="MS PGothic"/>
                <a:cs typeface="Calibri"/>
              </a:rPr>
              <a:t>Please be on time</a:t>
            </a:r>
          </a:p>
          <a:p>
            <a:pPr eaLnBrk="1" hangingPunct="1"/>
            <a:r>
              <a:rPr lang="en-GB" sz="2400">
                <a:solidFill>
                  <a:srgbClr val="453878"/>
                </a:solidFill>
                <a:latin typeface="Century Gothic"/>
                <a:ea typeface="MS PGothic"/>
                <a:cs typeface="Calibri"/>
              </a:rPr>
              <a:t>We'll break for lunch at around 12:30</a:t>
            </a:r>
          </a:p>
          <a:p>
            <a:pPr eaLnBrk="1" hangingPunct="1"/>
            <a:r>
              <a:rPr lang="en-GB" sz="2400">
                <a:solidFill>
                  <a:srgbClr val="453878"/>
                </a:solidFill>
                <a:latin typeface="Century Gothic"/>
                <a:ea typeface="MS PGothic"/>
                <a:cs typeface="Calibri"/>
              </a:rPr>
              <a:t>Attendance will be taken in class at 09:00 and after lunch at 13:30</a:t>
            </a:r>
          </a:p>
          <a:p>
            <a:pPr eaLnBrk="1" hangingPunct="1"/>
            <a:r>
              <a:rPr lang="en-GB" sz="2400">
                <a:solidFill>
                  <a:srgbClr val="453878"/>
                </a:solidFill>
                <a:latin typeface="Century Gothic"/>
                <a:ea typeface="MS PGothic"/>
                <a:cs typeface="Calibri"/>
              </a:rPr>
              <a:t>Keep your mic muted at all times unless you're asking a question</a:t>
            </a:r>
          </a:p>
          <a:p>
            <a:pPr eaLnBrk="1" hangingPunct="1"/>
            <a:r>
              <a:rPr lang="en-GB" sz="2400">
                <a:solidFill>
                  <a:srgbClr val="453878"/>
                </a:solidFill>
                <a:latin typeface="Century Gothic"/>
                <a:ea typeface="MS PGothic"/>
                <a:cs typeface="Calibri"/>
              </a:rPr>
              <a:t>Close all other background apps that may be taking up bandwidth</a:t>
            </a:r>
          </a:p>
          <a:p>
            <a:pPr eaLnBrk="1" hangingPunct="1"/>
            <a:r>
              <a:rPr lang="en-GB" sz="2400">
                <a:solidFill>
                  <a:srgbClr val="453878"/>
                </a:solidFill>
                <a:latin typeface="Century Gothic"/>
                <a:ea typeface="MS PGothic"/>
                <a:cs typeface="Calibri"/>
              </a:rPr>
              <a:t>Health and safety</a:t>
            </a:r>
            <a:endParaRPr lang="en-GB">
              <a:solidFill>
                <a:srgbClr val="453878"/>
              </a:solidFill>
              <a:latin typeface="Century Gothic"/>
              <a:ea typeface="MS PGothic"/>
              <a:cs typeface="Calibri"/>
            </a:endParaRPr>
          </a:p>
          <a:p>
            <a:endParaRPr lang="en-GB">
              <a:solidFill>
                <a:srgbClr val="453878"/>
              </a:solidFill>
              <a:latin typeface="Century Gothic"/>
            </a:endParaRPr>
          </a:p>
          <a:p>
            <a:endParaRPr lang="en-GB">
              <a:solidFill>
                <a:srgbClr val="453878"/>
              </a:solidFill>
              <a:latin typeface="Century Gothic"/>
            </a:endParaRPr>
          </a:p>
        </p:txBody>
      </p:sp>
      <p:sp>
        <p:nvSpPr>
          <p:cNvPr id="3" name="Title 2"/>
          <p:cNvSpPr>
            <a:spLocks noGrp="1"/>
          </p:cNvSpPr>
          <p:nvPr>
            <p:ph type="title"/>
          </p:nvPr>
        </p:nvSpPr>
        <p:spPr/>
        <p:txBody>
          <a:bodyPr/>
          <a:lstStyle/>
          <a:p>
            <a:r>
              <a:rPr lang="en-GB">
                <a:latin typeface="Century Gothic"/>
                <a:ea typeface="MS PGothic"/>
                <a:cs typeface="Calibri"/>
              </a:rPr>
              <a:t>Housekeeping</a:t>
            </a:r>
            <a:endParaRPr lang="en-GB">
              <a:solidFill>
                <a:srgbClr val="453878"/>
              </a:solidFill>
              <a:latin typeface="Century Gothic"/>
            </a:endParaRPr>
          </a:p>
        </p:txBody>
      </p:sp>
      <p:sp>
        <p:nvSpPr>
          <p:cNvPr id="5" name="TextBox 12">
            <a:extLst>
              <a:ext uri="{FF2B5EF4-FFF2-40B4-BE49-F238E27FC236}">
                <a16:creationId xmlns:a16="http://schemas.microsoft.com/office/drawing/2014/main" id="{B312595F-1E05-4C08-8A93-7748948A41D9}"/>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rPr>
              <a:t>Page </a:t>
            </a:r>
            <a:fld id="{77EC4D0D-7FB2-472B-8D54-B2E4CCDFB710}" type="slidenum">
              <a:rPr kumimoji="0" lang="en-US" sz="1000" b="1" i="0" u="none" strike="noStrike" kern="1200" cap="none" spc="0" normalizeH="0" baseline="0" noProof="0" smtClean="0">
                <a:ln>
                  <a:noFill/>
                </a:ln>
                <a:solidFill>
                  <a:srgbClr val="3F3F3F"/>
                </a:solidFill>
                <a:effectLst/>
                <a:uLnTx/>
                <a:uFillTx/>
                <a:latin typeface="Arial" charset="0"/>
                <a:ea typeface="ＭＳ Ｐゴシック"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20</a:t>
            </a:fld>
            <a:endPar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endParaRPr>
          </a:p>
        </p:txBody>
      </p:sp>
      <p:pic>
        <p:nvPicPr>
          <p:cNvPr id="6" name="Graphic 5">
            <a:extLst>
              <a:ext uri="{FF2B5EF4-FFF2-40B4-BE49-F238E27FC236}">
                <a16:creationId xmlns:a16="http://schemas.microsoft.com/office/drawing/2014/main" id="{6215468F-71BC-49A3-B751-6B2A2BC899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2844" y="6374739"/>
            <a:ext cx="1015200" cy="421674"/>
          </a:xfrm>
          <a:prstGeom prst="rect">
            <a:avLst/>
          </a:prstGeom>
        </p:spPr>
      </p:pic>
    </p:spTree>
    <p:extLst>
      <p:ext uri="{BB962C8B-B14F-4D97-AF65-F5344CB8AC3E}">
        <p14:creationId xmlns:p14="http://schemas.microsoft.com/office/powerpoint/2010/main" val="3462653230"/>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32691" y="1991735"/>
            <a:ext cx="6577734" cy="3158789"/>
          </a:xfrm>
        </p:spPr>
        <p:txBody>
          <a:bodyPr/>
          <a:lstStyle/>
          <a:p>
            <a:pPr eaLnBrk="1" hangingPunct="1"/>
            <a:r>
              <a:rPr lang="en-GB" sz="2400">
                <a:solidFill>
                  <a:srgbClr val="453878"/>
                </a:solidFill>
                <a:latin typeface="Century Gothic"/>
                <a:ea typeface="MS PGothic"/>
                <a:cs typeface="Calibri"/>
              </a:rPr>
              <a:t>Name</a:t>
            </a:r>
          </a:p>
          <a:p>
            <a:pPr eaLnBrk="1" hangingPunct="1"/>
            <a:r>
              <a:rPr lang="en-GB" sz="2400">
                <a:solidFill>
                  <a:srgbClr val="453878"/>
                </a:solidFill>
                <a:latin typeface="Century Gothic"/>
                <a:ea typeface="MS PGothic"/>
                <a:cs typeface="Calibri"/>
              </a:rPr>
              <a:t>Company</a:t>
            </a:r>
          </a:p>
          <a:p>
            <a:pPr eaLnBrk="1" hangingPunct="1"/>
            <a:r>
              <a:rPr lang="en-GB" sz="2400">
                <a:solidFill>
                  <a:srgbClr val="453878"/>
                </a:solidFill>
                <a:latin typeface="Century Gothic"/>
                <a:ea typeface="MS PGothic"/>
                <a:cs typeface="Calibri"/>
              </a:rPr>
              <a:t>Work location</a:t>
            </a:r>
            <a:endParaRPr lang="en-GB" sz="2400">
              <a:solidFill>
                <a:srgbClr val="453878"/>
              </a:solidFill>
              <a:latin typeface="Century Gothic"/>
            </a:endParaRPr>
          </a:p>
          <a:p>
            <a:pPr eaLnBrk="1" hangingPunct="1"/>
            <a:r>
              <a:rPr lang="en-GB" sz="2400">
                <a:solidFill>
                  <a:srgbClr val="453878"/>
                </a:solidFill>
                <a:latin typeface="Century Gothic"/>
                <a:ea typeface="MS PGothic"/>
                <a:cs typeface="Calibri"/>
              </a:rPr>
              <a:t>Your role and how </a:t>
            </a:r>
            <a:r>
              <a:rPr lang="en-GB" sz="2400" b="1">
                <a:solidFill>
                  <a:srgbClr val="453878"/>
                </a:solidFill>
                <a:latin typeface="Century Gothic"/>
                <a:ea typeface="MS PGothic"/>
                <a:cs typeface="Calibri"/>
              </a:rPr>
              <a:t>analytics </a:t>
            </a:r>
            <a:r>
              <a:rPr lang="en-GB" sz="2400">
                <a:solidFill>
                  <a:srgbClr val="453878"/>
                </a:solidFill>
                <a:latin typeface="Century Gothic"/>
                <a:ea typeface="MS PGothic"/>
                <a:cs typeface="Calibri"/>
              </a:rPr>
              <a:t>relates to it</a:t>
            </a:r>
          </a:p>
          <a:p>
            <a:pPr eaLnBrk="1" hangingPunct="1"/>
            <a:r>
              <a:rPr lang="en-GB" sz="2400">
                <a:solidFill>
                  <a:srgbClr val="453878"/>
                </a:solidFill>
                <a:latin typeface="Century Gothic"/>
                <a:ea typeface="MS PGothic"/>
                <a:cs typeface="Calibri"/>
              </a:rPr>
              <a:t>Analytics expertise</a:t>
            </a:r>
            <a:endParaRPr lang="en-GB">
              <a:solidFill>
                <a:srgbClr val="453878"/>
              </a:solidFill>
              <a:latin typeface="Century Gothic"/>
            </a:endParaRPr>
          </a:p>
          <a:p>
            <a:endParaRPr lang="en-GB">
              <a:solidFill>
                <a:srgbClr val="453878"/>
              </a:solidFill>
            </a:endParaRPr>
          </a:p>
          <a:p>
            <a:endParaRPr lang="en-GB">
              <a:solidFill>
                <a:srgbClr val="453878"/>
              </a:solidFill>
            </a:endParaRPr>
          </a:p>
        </p:txBody>
      </p:sp>
      <p:sp>
        <p:nvSpPr>
          <p:cNvPr id="3" name="Title 2"/>
          <p:cNvSpPr>
            <a:spLocks noGrp="1"/>
          </p:cNvSpPr>
          <p:nvPr>
            <p:ph type="title"/>
          </p:nvPr>
        </p:nvSpPr>
        <p:spPr/>
        <p:txBody>
          <a:bodyPr/>
          <a:lstStyle/>
          <a:p>
            <a:r>
              <a:rPr lang="en-GB">
                <a:latin typeface="Century Gothic"/>
                <a:ea typeface="MS PGothic"/>
                <a:cs typeface="Calibri"/>
              </a:rPr>
              <a:t>Briefly</a:t>
            </a:r>
            <a:r>
              <a:rPr lang="en-GB">
                <a:solidFill>
                  <a:srgbClr val="453878"/>
                </a:solidFill>
                <a:latin typeface="Century Gothic"/>
                <a:ea typeface="MS PGothic"/>
                <a:cs typeface="Calibri"/>
              </a:rPr>
              <a:t> </a:t>
            </a:r>
            <a:r>
              <a:rPr lang="en-GB">
                <a:latin typeface="Century Gothic"/>
                <a:ea typeface="MS PGothic"/>
                <a:cs typeface="Calibri"/>
              </a:rPr>
              <a:t>introduce</a:t>
            </a:r>
            <a:r>
              <a:rPr lang="en-GB">
                <a:solidFill>
                  <a:srgbClr val="453878"/>
                </a:solidFill>
                <a:latin typeface="Century Gothic"/>
                <a:ea typeface="MS PGothic"/>
                <a:cs typeface="Calibri"/>
              </a:rPr>
              <a:t> </a:t>
            </a:r>
            <a:r>
              <a:rPr lang="en-GB">
                <a:latin typeface="Century Gothic"/>
                <a:ea typeface="MS PGothic"/>
                <a:cs typeface="Calibri"/>
              </a:rPr>
              <a:t>yourself</a:t>
            </a:r>
            <a:endParaRPr lang="en-GB">
              <a:solidFill>
                <a:srgbClr val="453878"/>
              </a:solidFill>
              <a:latin typeface="Century Gothic"/>
              <a:ea typeface="MS PGothic"/>
              <a:cs typeface="Calibri"/>
            </a:endParaRPr>
          </a:p>
        </p:txBody>
      </p:sp>
      <p:sp>
        <p:nvSpPr>
          <p:cNvPr id="5" name="TextBox 12">
            <a:extLst>
              <a:ext uri="{FF2B5EF4-FFF2-40B4-BE49-F238E27FC236}">
                <a16:creationId xmlns:a16="http://schemas.microsoft.com/office/drawing/2014/main" id="{E46EA0AF-5849-4FCB-82C8-538F43627B9D}"/>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rPr>
              <a:t>Page </a:t>
            </a:r>
            <a:fld id="{77EC4D0D-7FB2-472B-8D54-B2E4CCDFB710}" type="slidenum">
              <a:rPr kumimoji="0" lang="en-US" sz="1000" b="1" i="0" u="none" strike="noStrike" kern="1200" cap="none" spc="0" normalizeH="0" baseline="0" noProof="0" smtClean="0">
                <a:ln>
                  <a:noFill/>
                </a:ln>
                <a:solidFill>
                  <a:srgbClr val="3F3F3F"/>
                </a:solidFill>
                <a:effectLst/>
                <a:uLnTx/>
                <a:uFillTx/>
                <a:latin typeface="Arial" charset="0"/>
                <a:ea typeface="ＭＳ Ｐゴシック"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21</a:t>
            </a:fld>
            <a:endPar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endParaRPr>
          </a:p>
        </p:txBody>
      </p:sp>
      <p:pic>
        <p:nvPicPr>
          <p:cNvPr id="6" name="Graphic 5">
            <a:extLst>
              <a:ext uri="{FF2B5EF4-FFF2-40B4-BE49-F238E27FC236}">
                <a16:creationId xmlns:a16="http://schemas.microsoft.com/office/drawing/2014/main" id="{F288D3E5-6E80-47E6-91B8-F8D7FACD93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2844" y="6374739"/>
            <a:ext cx="1015200" cy="421674"/>
          </a:xfrm>
          <a:prstGeom prst="rect">
            <a:avLst/>
          </a:prstGeom>
        </p:spPr>
      </p:pic>
      <p:pic>
        <p:nvPicPr>
          <p:cNvPr id="10" name="Graphic 9">
            <a:extLst>
              <a:ext uri="{FF2B5EF4-FFF2-40B4-BE49-F238E27FC236}">
                <a16:creationId xmlns:a16="http://schemas.microsoft.com/office/drawing/2014/main" id="{C977CFAF-1D52-D146-A441-CA5E5EF2E6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3910" y="1703790"/>
            <a:ext cx="4069270" cy="2739314"/>
          </a:xfrm>
          <a:prstGeom prst="rect">
            <a:avLst/>
          </a:prstGeom>
        </p:spPr>
      </p:pic>
    </p:spTree>
    <p:extLst>
      <p:ext uri="{BB962C8B-B14F-4D97-AF65-F5344CB8AC3E}">
        <p14:creationId xmlns:p14="http://schemas.microsoft.com/office/powerpoint/2010/main" val="2621219533"/>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1654" y="1256284"/>
            <a:ext cx="10695709" cy="3296520"/>
          </a:xfrm>
        </p:spPr>
        <p:txBody>
          <a:bodyPr/>
          <a:lstStyle/>
          <a:p>
            <a:pPr marL="0" indent="0">
              <a:buNone/>
            </a:pPr>
            <a:r>
              <a:rPr lang="en-GB" sz="2600">
                <a:solidFill>
                  <a:srgbClr val="453878"/>
                </a:solidFill>
                <a:latin typeface="Century Gothic"/>
                <a:ea typeface="MS PGothic"/>
                <a:cs typeface="Calibri"/>
              </a:rPr>
              <a:t>The main aims of this course are: </a:t>
            </a:r>
            <a:br>
              <a:rPr lang="en-GB" sz="2600">
                <a:solidFill>
                  <a:srgbClr val="453878"/>
                </a:solidFill>
                <a:latin typeface="Century Gothic"/>
                <a:ea typeface="MS PGothic"/>
                <a:cs typeface="Calibri"/>
              </a:rPr>
            </a:br>
            <a:endParaRPr lang="en-GB" sz="2600">
              <a:solidFill>
                <a:srgbClr val="453878"/>
              </a:solidFill>
              <a:latin typeface="Century Gothic"/>
            </a:endParaRPr>
          </a:p>
          <a:p>
            <a:pPr lvl="1">
              <a:buFont typeface="Arial"/>
              <a:buChar char="•"/>
            </a:pPr>
            <a:r>
              <a:rPr lang="en-GB">
                <a:solidFill>
                  <a:srgbClr val="453878"/>
                </a:solidFill>
                <a:latin typeface="Century Gothic"/>
                <a:ea typeface="MS PGothic"/>
                <a:cs typeface="Calibri"/>
              </a:rPr>
              <a:t>To equip you with the right tools and information, so that you're able to offer professional, high-level data analysis and support</a:t>
            </a:r>
            <a:endParaRPr lang="en-GB">
              <a:solidFill>
                <a:srgbClr val="453878"/>
              </a:solidFill>
              <a:latin typeface="Century Gothic"/>
              <a:cs typeface="Calibri" panose="020F0502020204030204" pitchFamily="34" charset="0"/>
            </a:endParaRPr>
          </a:p>
          <a:p>
            <a:pPr lvl="1">
              <a:buFont typeface="Arial"/>
              <a:buChar char="•"/>
            </a:pPr>
            <a:r>
              <a:rPr lang="en-GB">
                <a:solidFill>
                  <a:srgbClr val="453878"/>
                </a:solidFill>
                <a:latin typeface="Century Gothic"/>
                <a:ea typeface="MS PGothic"/>
                <a:cs typeface="Calibri"/>
              </a:rPr>
              <a:t>To explore a range of concepts, approaches and techniques that are applicable to data analysis</a:t>
            </a:r>
            <a:r>
              <a:rPr lang="en-GB" sz="2000">
                <a:solidFill>
                  <a:srgbClr val="453878"/>
                </a:solidFill>
                <a:latin typeface="Century Gothic"/>
                <a:ea typeface="MS PGothic"/>
                <a:cs typeface="Calibri"/>
              </a:rPr>
              <a:t> </a:t>
            </a:r>
            <a:endParaRPr lang="en-GB" sz="2000">
              <a:solidFill>
                <a:srgbClr val="453878"/>
              </a:solidFill>
              <a:latin typeface="Century Gothic"/>
              <a:cs typeface="Calibri" panose="020F0502020204030204" pitchFamily="34" charset="0"/>
            </a:endParaRPr>
          </a:p>
        </p:txBody>
      </p:sp>
      <p:sp>
        <p:nvSpPr>
          <p:cNvPr id="3" name="Title 2"/>
          <p:cNvSpPr>
            <a:spLocks noGrp="1"/>
          </p:cNvSpPr>
          <p:nvPr>
            <p:ph type="title"/>
          </p:nvPr>
        </p:nvSpPr>
        <p:spPr/>
        <p:txBody>
          <a:bodyPr/>
          <a:lstStyle/>
          <a:p>
            <a:r>
              <a:rPr lang="en-GB">
                <a:solidFill>
                  <a:srgbClr val="453878"/>
                </a:solidFill>
                <a:latin typeface="Century Gothic"/>
                <a:ea typeface="MS PGothic"/>
                <a:cs typeface="Calibri"/>
              </a:rPr>
              <a:t>Course </a:t>
            </a:r>
            <a:r>
              <a:rPr lang="en-GB">
                <a:latin typeface="Century Gothic"/>
                <a:ea typeface="MS PGothic"/>
                <a:cs typeface="Calibri"/>
              </a:rPr>
              <a:t>overview</a:t>
            </a:r>
            <a:endParaRPr lang="en-GB">
              <a:solidFill>
                <a:srgbClr val="453878"/>
              </a:solidFill>
              <a:latin typeface="Century Gothic"/>
            </a:endParaRPr>
          </a:p>
        </p:txBody>
      </p:sp>
      <p:sp>
        <p:nvSpPr>
          <p:cNvPr id="5" name="TextBox 12">
            <a:extLst>
              <a:ext uri="{FF2B5EF4-FFF2-40B4-BE49-F238E27FC236}">
                <a16:creationId xmlns:a16="http://schemas.microsoft.com/office/drawing/2014/main" id="{F99AD279-A74C-4D0D-B50F-A92E223078FB}"/>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rPr>
              <a:t>Page </a:t>
            </a:r>
            <a:fld id="{77EC4D0D-7FB2-472B-8D54-B2E4CCDFB710}" type="slidenum">
              <a:rPr kumimoji="0" lang="en-US" sz="1000" b="1" i="0" u="none" strike="noStrike" kern="1200" cap="none" spc="0" normalizeH="0" baseline="0" noProof="0" smtClean="0">
                <a:ln>
                  <a:noFill/>
                </a:ln>
                <a:solidFill>
                  <a:srgbClr val="3F3F3F"/>
                </a:solidFill>
                <a:effectLst/>
                <a:uLnTx/>
                <a:uFillTx/>
                <a:latin typeface="Arial" charset="0"/>
                <a:ea typeface="ＭＳ Ｐゴシック"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22</a:t>
            </a:fld>
            <a:endPar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endParaRPr>
          </a:p>
        </p:txBody>
      </p:sp>
      <p:pic>
        <p:nvPicPr>
          <p:cNvPr id="6" name="Graphic 5">
            <a:extLst>
              <a:ext uri="{FF2B5EF4-FFF2-40B4-BE49-F238E27FC236}">
                <a16:creationId xmlns:a16="http://schemas.microsoft.com/office/drawing/2014/main" id="{4531AA34-D417-4D70-A32C-B6E3806970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2844" y="6374739"/>
            <a:ext cx="1015200" cy="421674"/>
          </a:xfrm>
          <a:prstGeom prst="rect">
            <a:avLst/>
          </a:prstGeom>
        </p:spPr>
      </p:pic>
      <p:pic>
        <p:nvPicPr>
          <p:cNvPr id="7" name="Graphic 6">
            <a:extLst>
              <a:ext uri="{FF2B5EF4-FFF2-40B4-BE49-F238E27FC236}">
                <a16:creationId xmlns:a16="http://schemas.microsoft.com/office/drawing/2014/main" id="{C76EF0B7-7BA0-C84C-B49C-2373C76CF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9431" y="3896217"/>
            <a:ext cx="4133137" cy="2055517"/>
          </a:xfrm>
          <a:prstGeom prst="rect">
            <a:avLst/>
          </a:prstGeom>
        </p:spPr>
      </p:pic>
    </p:spTree>
    <p:extLst>
      <p:ext uri="{BB962C8B-B14F-4D97-AF65-F5344CB8AC3E}">
        <p14:creationId xmlns:p14="http://schemas.microsoft.com/office/powerpoint/2010/main" val="507028344"/>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948E-E7E6-43A6-9744-D4D5CB4AEB57}"/>
              </a:ext>
            </a:extLst>
          </p:cNvPr>
          <p:cNvSpPr>
            <a:spLocks noGrp="1"/>
          </p:cNvSpPr>
          <p:nvPr>
            <p:ph type="title"/>
          </p:nvPr>
        </p:nvSpPr>
        <p:spPr/>
        <p:txBody>
          <a:bodyPr/>
          <a:lstStyle/>
          <a:p>
            <a:r>
              <a:rPr lang="en-GB">
                <a:latin typeface="Century Gothic"/>
                <a:ea typeface="MS PGothic"/>
                <a:cs typeface="Calibri"/>
              </a:rPr>
              <a:t>Daily agenda</a:t>
            </a:r>
            <a:endParaRPr lang="en-GB">
              <a:solidFill>
                <a:srgbClr val="453878"/>
              </a:solidFill>
              <a:latin typeface="Century Gothic"/>
              <a:ea typeface="MS PGothic"/>
              <a:cs typeface="Calibri"/>
            </a:endParaRPr>
          </a:p>
        </p:txBody>
      </p:sp>
      <p:sp>
        <p:nvSpPr>
          <p:cNvPr id="3" name="Content Placeholder 2">
            <a:extLst>
              <a:ext uri="{FF2B5EF4-FFF2-40B4-BE49-F238E27FC236}">
                <a16:creationId xmlns:a16="http://schemas.microsoft.com/office/drawing/2014/main" id="{CE92130E-FF67-4E1A-95E2-C8804C756DAF}"/>
              </a:ext>
            </a:extLst>
          </p:cNvPr>
          <p:cNvSpPr>
            <a:spLocks noGrp="1"/>
          </p:cNvSpPr>
          <p:nvPr>
            <p:ph sz="half" idx="1"/>
          </p:nvPr>
        </p:nvSpPr>
        <p:spPr>
          <a:xfrm>
            <a:off x="508000" y="1128542"/>
            <a:ext cx="7005320" cy="4727972"/>
          </a:xfrm>
        </p:spPr>
        <p:txBody>
          <a:bodyPr/>
          <a:lstStyle/>
          <a:p>
            <a:pPr marL="0" indent="0">
              <a:buNone/>
            </a:pPr>
            <a:r>
              <a:rPr lang="en-GB" sz="2000" b="1">
                <a:solidFill>
                  <a:srgbClr val="453878"/>
                </a:solidFill>
                <a:latin typeface="Century Gothic"/>
                <a:ea typeface="MS PGothic"/>
                <a:cs typeface="Calibri"/>
              </a:rPr>
              <a:t>Module 5: Day 1</a:t>
            </a:r>
            <a:endParaRPr lang="en-GB" sz="2000">
              <a:solidFill>
                <a:srgbClr val="453878"/>
              </a:solidFill>
              <a:latin typeface="Century Gothic"/>
              <a:ea typeface="MS PGothic"/>
              <a:cs typeface="Calibri"/>
            </a:endParaRPr>
          </a:p>
          <a:p>
            <a:pPr lvl="0"/>
            <a:r>
              <a:rPr lang="en-GB" sz="2000">
                <a:solidFill>
                  <a:srgbClr val="453878"/>
                </a:solidFill>
                <a:latin typeface="Century Gothic"/>
                <a:ea typeface="MS PGothic"/>
                <a:cs typeface="Calibri"/>
              </a:rPr>
              <a:t>Introduction to </a:t>
            </a:r>
            <a:r>
              <a:rPr lang="en-GB" sz="2000">
                <a:solidFill>
                  <a:srgbClr val="453878"/>
                </a:solidFill>
                <a:latin typeface="Century Gothic"/>
                <a:ea typeface="MS PGothic"/>
              </a:rPr>
              <a:t>Adobe Connect, Virtual Classroom Environment and Avado Campus</a:t>
            </a:r>
          </a:p>
          <a:p>
            <a:pPr lvl="1"/>
            <a:endParaRPr lang="en-GB" sz="2000">
              <a:solidFill>
                <a:srgbClr val="453878"/>
              </a:solidFill>
              <a:latin typeface="Century Gothic"/>
              <a:ea typeface="MS PGothic"/>
            </a:endParaRPr>
          </a:p>
          <a:p>
            <a:pPr lvl="0"/>
            <a:r>
              <a:rPr lang="en-GB" sz="2000">
                <a:solidFill>
                  <a:srgbClr val="453878"/>
                </a:solidFill>
                <a:latin typeface="Century Gothic"/>
              </a:rPr>
              <a:t>Python for data science</a:t>
            </a:r>
          </a:p>
          <a:p>
            <a:pPr lvl="1" indent="-342900"/>
            <a:r>
              <a:rPr lang="en-GB" sz="2000">
                <a:solidFill>
                  <a:srgbClr val="453878"/>
                </a:solidFill>
                <a:latin typeface="Century Gothic"/>
              </a:rPr>
              <a:t>Arithmetic and logical operators</a:t>
            </a:r>
          </a:p>
          <a:p>
            <a:pPr lvl="1" indent="-342900"/>
            <a:r>
              <a:rPr lang="en-GB" sz="2000">
                <a:solidFill>
                  <a:srgbClr val="453878"/>
                </a:solidFill>
                <a:latin typeface="Century Gothic"/>
              </a:rPr>
              <a:t>Variables and built-in Functions</a:t>
            </a:r>
          </a:p>
          <a:p>
            <a:pPr lvl="1" indent="-342900"/>
            <a:r>
              <a:rPr lang="en-GB" sz="2000">
                <a:solidFill>
                  <a:srgbClr val="453878"/>
                </a:solidFill>
                <a:latin typeface="Century Gothic"/>
              </a:rPr>
              <a:t>Data types: lists, tuples, sets, </a:t>
            </a:r>
            <a:r>
              <a:rPr lang="en-GB" sz="2000" err="1">
                <a:solidFill>
                  <a:srgbClr val="453878"/>
                </a:solidFill>
                <a:latin typeface="Century Gothic"/>
              </a:rPr>
              <a:t>dict</a:t>
            </a:r>
            <a:r>
              <a:rPr lang="en-GB" sz="2000">
                <a:solidFill>
                  <a:srgbClr val="453878"/>
                </a:solidFill>
                <a:latin typeface="Century Gothic"/>
              </a:rPr>
              <a:t>, string</a:t>
            </a:r>
          </a:p>
          <a:p>
            <a:pPr lvl="1" indent="-342900"/>
            <a:r>
              <a:rPr lang="en-GB" sz="2000">
                <a:solidFill>
                  <a:srgbClr val="453878"/>
                </a:solidFill>
                <a:latin typeface="Century Gothic"/>
              </a:rPr>
              <a:t>Python if/else conditions</a:t>
            </a:r>
          </a:p>
          <a:p>
            <a:pPr lvl="1" indent="-342900"/>
            <a:r>
              <a:rPr lang="en-GB" sz="2000">
                <a:solidFill>
                  <a:srgbClr val="453878"/>
                </a:solidFill>
                <a:latin typeface="Century Gothic"/>
                <a:ea typeface="MS PGothic"/>
              </a:rPr>
              <a:t>Python loops: for loop and while loop</a:t>
            </a:r>
          </a:p>
          <a:p>
            <a:pPr lvl="1" indent="-342900"/>
            <a:r>
              <a:rPr lang="en-GB" sz="2000">
                <a:solidFill>
                  <a:srgbClr val="453878"/>
                </a:solidFill>
                <a:latin typeface="Century Gothic"/>
                <a:ea typeface="MS PGothic"/>
              </a:rPr>
              <a:t>Python open function and with open function</a:t>
            </a:r>
          </a:p>
        </p:txBody>
      </p:sp>
      <p:sp>
        <p:nvSpPr>
          <p:cNvPr id="5" name="TextBox 12">
            <a:extLst>
              <a:ext uri="{FF2B5EF4-FFF2-40B4-BE49-F238E27FC236}">
                <a16:creationId xmlns:a16="http://schemas.microsoft.com/office/drawing/2014/main" id="{8F9CE627-3FFD-48BA-B96A-11B272275A72}"/>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rPr>
              <a:t>Page </a:t>
            </a:r>
            <a:fld id="{77EC4D0D-7FB2-472B-8D54-B2E4CCDFB710}" type="slidenum">
              <a:rPr kumimoji="0" lang="en-US" sz="1000" b="1" i="0" u="none" strike="noStrike" kern="1200" cap="none" spc="0" normalizeH="0" baseline="0" noProof="0" smtClean="0">
                <a:ln>
                  <a:noFill/>
                </a:ln>
                <a:solidFill>
                  <a:srgbClr val="3F3F3F"/>
                </a:solidFill>
                <a:effectLst/>
                <a:uLnTx/>
                <a:uFillTx/>
                <a:latin typeface="Arial" charset="0"/>
                <a:ea typeface="ＭＳ Ｐゴシック"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23</a:t>
            </a:fld>
            <a:endPar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endParaRPr>
          </a:p>
        </p:txBody>
      </p:sp>
      <p:pic>
        <p:nvPicPr>
          <p:cNvPr id="6" name="Graphic 5">
            <a:extLst>
              <a:ext uri="{FF2B5EF4-FFF2-40B4-BE49-F238E27FC236}">
                <a16:creationId xmlns:a16="http://schemas.microsoft.com/office/drawing/2014/main" id="{B8B146E9-9940-4021-97F6-4B6B0E17EF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2844" y="6374739"/>
            <a:ext cx="1015200" cy="421674"/>
          </a:xfrm>
          <a:prstGeom prst="rect">
            <a:avLst/>
          </a:prstGeom>
        </p:spPr>
      </p:pic>
      <p:grpSp>
        <p:nvGrpSpPr>
          <p:cNvPr id="7" name="Group 6">
            <a:extLst>
              <a:ext uri="{FF2B5EF4-FFF2-40B4-BE49-F238E27FC236}">
                <a16:creationId xmlns:a16="http://schemas.microsoft.com/office/drawing/2014/main" id="{A98496F6-3B3C-4FF1-A0BB-91ACDCDB273B}"/>
              </a:ext>
            </a:extLst>
          </p:cNvPr>
          <p:cNvGrpSpPr/>
          <p:nvPr/>
        </p:nvGrpSpPr>
        <p:grpSpPr>
          <a:xfrm>
            <a:off x="7695595" y="685800"/>
            <a:ext cx="3785205" cy="5413712"/>
            <a:chOff x="319726" y="2000177"/>
            <a:chExt cx="1848209" cy="2323411"/>
          </a:xfrm>
        </p:grpSpPr>
        <p:pic>
          <p:nvPicPr>
            <p:cNvPr id="8" name="Graphic 7">
              <a:extLst>
                <a:ext uri="{FF2B5EF4-FFF2-40B4-BE49-F238E27FC236}">
                  <a16:creationId xmlns:a16="http://schemas.microsoft.com/office/drawing/2014/main" id="{515C6CD7-B239-4F33-BBF0-0FCCE362C8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726" y="2588712"/>
              <a:ext cx="1460948" cy="1734876"/>
            </a:xfrm>
            <a:prstGeom prst="rect">
              <a:avLst/>
            </a:prstGeom>
          </p:spPr>
        </p:pic>
        <p:pic>
          <p:nvPicPr>
            <p:cNvPr id="9" name="Graphic 8">
              <a:extLst>
                <a:ext uri="{FF2B5EF4-FFF2-40B4-BE49-F238E27FC236}">
                  <a16:creationId xmlns:a16="http://schemas.microsoft.com/office/drawing/2014/main" id="{9B85D9B1-2098-4486-A3ED-7FAE9E25C2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0159" y="2000177"/>
              <a:ext cx="561975" cy="609600"/>
            </a:xfrm>
            <a:prstGeom prst="rect">
              <a:avLst/>
            </a:prstGeom>
          </p:spPr>
        </p:pic>
        <p:pic>
          <p:nvPicPr>
            <p:cNvPr id="10" name="Graphic 9">
              <a:extLst>
                <a:ext uri="{FF2B5EF4-FFF2-40B4-BE49-F238E27FC236}">
                  <a16:creationId xmlns:a16="http://schemas.microsoft.com/office/drawing/2014/main" id="{7EF92FE5-D6E0-492A-A572-8EA7C4D02A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91147" y="3246544"/>
              <a:ext cx="776788" cy="804044"/>
            </a:xfrm>
            <a:prstGeom prst="rect">
              <a:avLst/>
            </a:prstGeom>
          </p:spPr>
        </p:pic>
      </p:grpSp>
    </p:spTree>
    <p:extLst>
      <p:ext uri="{BB962C8B-B14F-4D97-AF65-F5344CB8AC3E}">
        <p14:creationId xmlns:p14="http://schemas.microsoft.com/office/powerpoint/2010/main" val="1255242731"/>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948E-E7E6-43A6-9744-D4D5CB4AEB57}"/>
              </a:ext>
            </a:extLst>
          </p:cNvPr>
          <p:cNvSpPr>
            <a:spLocks noGrp="1"/>
          </p:cNvSpPr>
          <p:nvPr>
            <p:ph type="title"/>
          </p:nvPr>
        </p:nvSpPr>
        <p:spPr/>
        <p:txBody>
          <a:bodyPr/>
          <a:lstStyle/>
          <a:p>
            <a:r>
              <a:rPr lang="en-GB">
                <a:latin typeface="Century Gothic"/>
                <a:ea typeface="MS PGothic"/>
                <a:cs typeface="Calibri"/>
              </a:rPr>
              <a:t>Daily agenda</a:t>
            </a:r>
            <a:endParaRPr lang="en-GB">
              <a:solidFill>
                <a:srgbClr val="453878"/>
              </a:solidFill>
              <a:latin typeface="Century Gothic"/>
              <a:ea typeface="MS PGothic"/>
              <a:cs typeface="Calibri"/>
            </a:endParaRPr>
          </a:p>
        </p:txBody>
      </p:sp>
      <p:sp>
        <p:nvSpPr>
          <p:cNvPr id="3" name="Content Placeholder 2">
            <a:extLst>
              <a:ext uri="{FF2B5EF4-FFF2-40B4-BE49-F238E27FC236}">
                <a16:creationId xmlns:a16="http://schemas.microsoft.com/office/drawing/2014/main" id="{CE92130E-FF67-4E1A-95E2-C8804C756DAF}"/>
              </a:ext>
            </a:extLst>
          </p:cNvPr>
          <p:cNvSpPr>
            <a:spLocks noGrp="1"/>
          </p:cNvSpPr>
          <p:nvPr>
            <p:ph sz="half" idx="1"/>
          </p:nvPr>
        </p:nvSpPr>
        <p:spPr>
          <a:xfrm>
            <a:off x="507999" y="1128542"/>
            <a:ext cx="8645940" cy="4727972"/>
          </a:xfrm>
        </p:spPr>
        <p:txBody>
          <a:bodyPr/>
          <a:lstStyle/>
          <a:p>
            <a:pPr marL="0" indent="0">
              <a:buNone/>
            </a:pPr>
            <a:r>
              <a:rPr lang="en-GB" sz="2000" b="1">
                <a:solidFill>
                  <a:srgbClr val="453878"/>
                </a:solidFill>
                <a:latin typeface="Century Gothic"/>
                <a:ea typeface="MS PGothic"/>
                <a:cs typeface="Calibri"/>
              </a:rPr>
              <a:t>Module 5: Day 2</a:t>
            </a:r>
            <a:endParaRPr lang="en-GB" sz="2000">
              <a:solidFill>
                <a:srgbClr val="453878"/>
              </a:solidFill>
              <a:latin typeface="Century Gothic"/>
              <a:ea typeface="MS PGothic"/>
              <a:cs typeface="Calibri"/>
            </a:endParaRPr>
          </a:p>
          <a:p>
            <a:r>
              <a:rPr lang="en-GB" sz="2000">
                <a:solidFill>
                  <a:srgbClr val="453878"/>
                </a:solidFill>
                <a:latin typeface="Century Gothic"/>
                <a:ea typeface="MS PGothic"/>
                <a:cs typeface="Calibri"/>
              </a:rPr>
              <a:t>Advanced Python for data science</a:t>
            </a:r>
          </a:p>
          <a:p>
            <a:pPr lvl="1" indent="-342900"/>
            <a:r>
              <a:rPr lang="en-GB" sz="2000">
                <a:solidFill>
                  <a:srgbClr val="453878"/>
                </a:solidFill>
                <a:latin typeface="Century Gothic"/>
              </a:rPr>
              <a:t>Exploring NumPy and Pandas libraries</a:t>
            </a:r>
          </a:p>
          <a:p>
            <a:pPr lvl="1" indent="-342900"/>
            <a:r>
              <a:rPr lang="en-GB" sz="2000">
                <a:solidFill>
                  <a:srgbClr val="453878"/>
                </a:solidFill>
                <a:latin typeface="Century Gothic"/>
              </a:rPr>
              <a:t>Exploring data mining techniques</a:t>
            </a:r>
          </a:p>
          <a:p>
            <a:pPr marL="400050" lvl="1" indent="0">
              <a:buNone/>
            </a:pPr>
            <a:endParaRPr lang="en-GB" sz="2000">
              <a:solidFill>
                <a:srgbClr val="453878"/>
              </a:solidFill>
              <a:latin typeface="Century Gothic"/>
            </a:endParaRPr>
          </a:p>
          <a:p>
            <a:pPr marL="0" lvl="1" indent="0">
              <a:buSzPct val="65000"/>
              <a:buNone/>
            </a:pPr>
            <a:endParaRPr lang="en-GB" sz="2000" b="1">
              <a:solidFill>
                <a:srgbClr val="453878"/>
              </a:solidFill>
              <a:latin typeface="Century Gothic"/>
              <a:ea typeface="MS PGothic"/>
              <a:cs typeface="Calibri"/>
            </a:endParaRPr>
          </a:p>
          <a:p>
            <a:pPr marL="0" lvl="1" indent="0">
              <a:buSzPct val="65000"/>
              <a:buNone/>
            </a:pPr>
            <a:r>
              <a:rPr lang="en-GB" sz="2000" b="1">
                <a:solidFill>
                  <a:srgbClr val="453878"/>
                </a:solidFill>
                <a:latin typeface="Century Gothic"/>
                <a:ea typeface="MS PGothic"/>
                <a:cs typeface="Calibri"/>
              </a:rPr>
              <a:t>Module 5: Day 3 – Fusion Day</a:t>
            </a:r>
          </a:p>
          <a:p>
            <a:pPr marL="400050" lvl="1" indent="0">
              <a:buNone/>
            </a:pPr>
            <a:endParaRPr lang="en-GB" sz="2000">
              <a:solidFill>
                <a:srgbClr val="453878"/>
              </a:solidFill>
              <a:latin typeface="Century Gothic"/>
            </a:endParaRPr>
          </a:p>
          <a:p>
            <a:pPr marL="400050" lvl="1" indent="0">
              <a:buNone/>
            </a:pPr>
            <a:endParaRPr lang="en-GB" sz="2000">
              <a:solidFill>
                <a:srgbClr val="453878"/>
              </a:solidFill>
              <a:latin typeface="Century Gothic"/>
            </a:endParaRPr>
          </a:p>
          <a:p>
            <a:pPr marL="400050" lvl="1" indent="0">
              <a:buNone/>
            </a:pPr>
            <a:endParaRPr lang="en-GB" sz="2000">
              <a:solidFill>
                <a:srgbClr val="453878"/>
              </a:solidFill>
              <a:latin typeface="Century Gothic"/>
            </a:endParaRPr>
          </a:p>
          <a:p>
            <a:pPr marL="400050" lvl="1" indent="0">
              <a:buNone/>
            </a:pPr>
            <a:endParaRPr lang="en-GB" sz="2000">
              <a:solidFill>
                <a:srgbClr val="453878"/>
              </a:solidFill>
              <a:latin typeface="Century Gothic"/>
            </a:endParaRPr>
          </a:p>
        </p:txBody>
      </p:sp>
      <p:sp>
        <p:nvSpPr>
          <p:cNvPr id="5" name="TextBox 12">
            <a:extLst>
              <a:ext uri="{FF2B5EF4-FFF2-40B4-BE49-F238E27FC236}">
                <a16:creationId xmlns:a16="http://schemas.microsoft.com/office/drawing/2014/main" id="{8F9CE627-3FFD-48BA-B96A-11B272275A72}"/>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rPr>
              <a:t>Page </a:t>
            </a:r>
            <a:fld id="{77EC4D0D-7FB2-472B-8D54-B2E4CCDFB710}" type="slidenum">
              <a:rPr kumimoji="0" lang="en-US" sz="1000" b="1" i="0" u="none" strike="noStrike" kern="1200" cap="none" spc="0" normalizeH="0" baseline="0" noProof="0" smtClean="0">
                <a:ln>
                  <a:noFill/>
                </a:ln>
                <a:solidFill>
                  <a:srgbClr val="3F3F3F"/>
                </a:solidFill>
                <a:effectLst/>
                <a:uLnTx/>
                <a:uFillTx/>
                <a:latin typeface="Arial" charset="0"/>
                <a:ea typeface="ＭＳ Ｐゴシック"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24</a:t>
            </a:fld>
            <a:endPar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endParaRPr>
          </a:p>
        </p:txBody>
      </p:sp>
      <p:pic>
        <p:nvPicPr>
          <p:cNvPr id="6" name="Graphic 5">
            <a:extLst>
              <a:ext uri="{FF2B5EF4-FFF2-40B4-BE49-F238E27FC236}">
                <a16:creationId xmlns:a16="http://schemas.microsoft.com/office/drawing/2014/main" id="{B8B146E9-9940-4021-97F6-4B6B0E17EF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2844" y="6374739"/>
            <a:ext cx="1015200" cy="421674"/>
          </a:xfrm>
          <a:prstGeom prst="rect">
            <a:avLst/>
          </a:prstGeom>
        </p:spPr>
      </p:pic>
      <p:grpSp>
        <p:nvGrpSpPr>
          <p:cNvPr id="7" name="Group 6">
            <a:extLst>
              <a:ext uri="{FF2B5EF4-FFF2-40B4-BE49-F238E27FC236}">
                <a16:creationId xmlns:a16="http://schemas.microsoft.com/office/drawing/2014/main" id="{EB9C5FAF-7D1D-42AB-9512-4E2AED701F52}"/>
              </a:ext>
            </a:extLst>
          </p:cNvPr>
          <p:cNvGrpSpPr/>
          <p:nvPr/>
        </p:nvGrpSpPr>
        <p:grpSpPr>
          <a:xfrm>
            <a:off x="7695595" y="685800"/>
            <a:ext cx="3785205" cy="5413712"/>
            <a:chOff x="319726" y="2000177"/>
            <a:chExt cx="1848209" cy="2323411"/>
          </a:xfrm>
        </p:grpSpPr>
        <p:pic>
          <p:nvPicPr>
            <p:cNvPr id="8" name="Graphic 7">
              <a:extLst>
                <a:ext uri="{FF2B5EF4-FFF2-40B4-BE49-F238E27FC236}">
                  <a16:creationId xmlns:a16="http://schemas.microsoft.com/office/drawing/2014/main" id="{33B621F6-ABFB-4C39-8DE8-C1A275F1D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726" y="2588712"/>
              <a:ext cx="1460948" cy="1734876"/>
            </a:xfrm>
            <a:prstGeom prst="rect">
              <a:avLst/>
            </a:prstGeom>
          </p:spPr>
        </p:pic>
        <p:pic>
          <p:nvPicPr>
            <p:cNvPr id="9" name="Graphic 8">
              <a:extLst>
                <a:ext uri="{FF2B5EF4-FFF2-40B4-BE49-F238E27FC236}">
                  <a16:creationId xmlns:a16="http://schemas.microsoft.com/office/drawing/2014/main" id="{1EE0BFE6-1225-42C0-9F22-9B16B21ACD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0159" y="2000177"/>
              <a:ext cx="561975" cy="609600"/>
            </a:xfrm>
            <a:prstGeom prst="rect">
              <a:avLst/>
            </a:prstGeom>
          </p:spPr>
        </p:pic>
        <p:pic>
          <p:nvPicPr>
            <p:cNvPr id="10" name="Graphic 9">
              <a:extLst>
                <a:ext uri="{FF2B5EF4-FFF2-40B4-BE49-F238E27FC236}">
                  <a16:creationId xmlns:a16="http://schemas.microsoft.com/office/drawing/2014/main" id="{45B3AE6D-E54A-406C-9691-998C0EB7D9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91147" y="3246544"/>
              <a:ext cx="776788" cy="804044"/>
            </a:xfrm>
            <a:prstGeom prst="rect">
              <a:avLst/>
            </a:prstGeom>
          </p:spPr>
        </p:pic>
      </p:grpSp>
    </p:spTree>
    <p:extLst>
      <p:ext uri="{BB962C8B-B14F-4D97-AF65-F5344CB8AC3E}">
        <p14:creationId xmlns:p14="http://schemas.microsoft.com/office/powerpoint/2010/main" val="18332638"/>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solidFill>
                  <a:srgbClr val="453878"/>
                </a:solidFill>
                <a:latin typeface="Century Gothic"/>
                <a:ea typeface="MS PGothic"/>
                <a:cs typeface="Calibri"/>
              </a:rPr>
              <a:t>Data Analyst Level 4 </a:t>
            </a:r>
            <a:r>
              <a:rPr lang="en-GB">
                <a:latin typeface="Calibri"/>
                <a:ea typeface="MS PGothic"/>
                <a:cs typeface="Calibri"/>
              </a:rPr>
              <a:t>–</a:t>
            </a:r>
            <a:r>
              <a:rPr lang="en-GB">
                <a:latin typeface="Century Gothic"/>
                <a:ea typeface="MS PGothic"/>
                <a:cs typeface="Calibri"/>
              </a:rPr>
              <a:t> programme</a:t>
            </a:r>
            <a:r>
              <a:rPr lang="en-GB">
                <a:solidFill>
                  <a:srgbClr val="453878"/>
                </a:solidFill>
                <a:latin typeface="Century Gothic"/>
                <a:ea typeface="MS PGothic"/>
                <a:cs typeface="Calibri"/>
              </a:rPr>
              <a:t> </a:t>
            </a:r>
            <a:r>
              <a:rPr lang="en-GB">
                <a:latin typeface="Century Gothic"/>
                <a:ea typeface="MS PGothic"/>
                <a:cs typeface="Calibri"/>
              </a:rPr>
              <a:t>overview</a:t>
            </a:r>
            <a:endParaRPr lang="en-GB" b="0">
              <a:solidFill>
                <a:srgbClr val="453878"/>
              </a:solidFill>
              <a:latin typeface="Century Gothic"/>
            </a:endParaRPr>
          </a:p>
        </p:txBody>
      </p:sp>
      <p:sp>
        <p:nvSpPr>
          <p:cNvPr id="32" name="TextBox 12">
            <a:extLst>
              <a:ext uri="{FF2B5EF4-FFF2-40B4-BE49-F238E27FC236}">
                <a16:creationId xmlns:a16="http://schemas.microsoft.com/office/drawing/2014/main" id="{BDCABC1A-A18A-4EBD-8F28-387991AB4C25}"/>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rPr>
              <a:t>Page </a:t>
            </a:r>
            <a:fld id="{77EC4D0D-7FB2-472B-8D54-B2E4CCDFB710}" type="slidenum">
              <a:rPr kumimoji="0" lang="en-US" sz="1000" b="1" i="0" u="none" strike="noStrike" kern="1200" cap="none" spc="0" normalizeH="0" baseline="0" noProof="0" smtClean="0">
                <a:ln>
                  <a:noFill/>
                </a:ln>
                <a:solidFill>
                  <a:srgbClr val="3F3F3F"/>
                </a:solidFill>
                <a:effectLst/>
                <a:uLnTx/>
                <a:uFillTx/>
                <a:latin typeface="Arial" charset="0"/>
                <a:ea typeface="ＭＳ Ｐゴシック"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25</a:t>
            </a:fld>
            <a:endPar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endParaRPr>
          </a:p>
        </p:txBody>
      </p:sp>
      <p:pic>
        <p:nvPicPr>
          <p:cNvPr id="33" name="Graphic 32">
            <a:extLst>
              <a:ext uri="{FF2B5EF4-FFF2-40B4-BE49-F238E27FC236}">
                <a16:creationId xmlns:a16="http://schemas.microsoft.com/office/drawing/2014/main" id="{F4F5FAFC-6134-4BB1-8F7B-51CB6398BA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2844" y="6374739"/>
            <a:ext cx="1015200" cy="421674"/>
          </a:xfrm>
          <a:prstGeom prst="rect">
            <a:avLst/>
          </a:prstGeom>
        </p:spPr>
      </p:pic>
      <p:sp>
        <p:nvSpPr>
          <p:cNvPr id="81" name="Rectangle 80">
            <a:extLst>
              <a:ext uri="{FF2B5EF4-FFF2-40B4-BE49-F238E27FC236}">
                <a16:creationId xmlns:a16="http://schemas.microsoft.com/office/drawing/2014/main" id="{81495428-71F3-41CD-BD4A-231A358E4A93}"/>
              </a:ext>
            </a:extLst>
          </p:cNvPr>
          <p:cNvSpPr/>
          <p:nvPr/>
        </p:nvSpPr>
        <p:spPr>
          <a:xfrm>
            <a:off x="10188608" y="2606314"/>
            <a:ext cx="1705925" cy="1817305"/>
          </a:xfrm>
          <a:prstGeom prst="rect">
            <a:avLst/>
          </a:prstGeom>
          <a:solidFill>
            <a:srgbClr val="453878">
              <a:lumMod val="75000"/>
            </a:srgbClr>
          </a:solidFill>
          <a:ln w="12700" cap="flat" cmpd="sng" algn="ctr">
            <a:noFill/>
            <a:prstDash val="solid"/>
            <a:miter lim="800000"/>
          </a:ln>
          <a:effectLst/>
        </p:spPr>
        <p:txBody>
          <a:bodyPr lIns="180000" tIns="180000" rIns="180000" bIns="180000" rtlCol="0" anchor="ctr" anchorCtr="0"/>
          <a:lstStyle/>
          <a:p>
            <a:pPr marL="0" marR="0" lvl="0" indent="0" defTabSz="914400" eaLnBrk="1" fontAlgn="auto" latinLnBrk="0" hangingPunct="1">
              <a:lnSpc>
                <a:spcPct val="100000"/>
              </a:lnSpc>
              <a:spcBef>
                <a:spcPts val="0"/>
              </a:spcBef>
              <a:spcAft>
                <a:spcPts val="400"/>
              </a:spcAft>
              <a:buClrTx/>
              <a:buSzTx/>
              <a:buFontTx/>
              <a:buNone/>
              <a:tabLst/>
              <a:defRPr/>
            </a:pPr>
            <a:r>
              <a:rPr kumimoji="0" lang="en-GB" sz="1100" b="1" i="0" u="none" strike="noStrike" kern="0" cap="none" spc="0" normalizeH="0" baseline="0" noProof="0">
                <a:ln>
                  <a:noFill/>
                </a:ln>
                <a:solidFill>
                  <a:srgbClr val="3CE580"/>
                </a:solidFill>
                <a:effectLst/>
                <a:uLnTx/>
                <a:uFillTx/>
                <a:latin typeface="Century Gothic" panose="020F0302020204030204"/>
                <a:ea typeface="+mn-ea"/>
                <a:cs typeface="Arial"/>
              </a:rPr>
              <a:t>Key</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FFFFFF"/>
                </a:solidFill>
                <a:effectLst/>
                <a:uLnTx/>
                <a:uFillTx/>
                <a:latin typeface="Century Gothic" panose="020F0302020204030204"/>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FFFFFF"/>
                </a:solidFill>
                <a:effectLst/>
                <a:uLnTx/>
                <a:uFillTx/>
                <a:latin typeface="Century Gothic" panose="020F0302020204030204"/>
                <a:ea typeface="+mn-ea"/>
                <a:cs typeface="+mn-cs"/>
              </a:rPr>
              <a:t>         </a:t>
            </a:r>
            <a:r>
              <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rPr>
              <a:t>Online learning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rPr>
              <a:t>          Virtual lab</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rPr>
              <a:t>          Fusion day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latin typeface="Century Gothic" panose="020F0302020204030204"/>
                <a:ea typeface="+mn-ea"/>
                <a:cs typeface="+mn-cs"/>
              </a:rPr>
              <a:t>          </a:t>
            </a:r>
          </a:p>
        </p:txBody>
      </p:sp>
      <p:pic>
        <p:nvPicPr>
          <p:cNvPr id="82" name="Picture 81">
            <a:extLst>
              <a:ext uri="{FF2B5EF4-FFF2-40B4-BE49-F238E27FC236}">
                <a16:creationId xmlns:a16="http://schemas.microsoft.com/office/drawing/2014/main" id="{A6661F95-5292-41B2-9C88-53306769F105}"/>
              </a:ext>
            </a:extLst>
          </p:cNvPr>
          <p:cNvPicPr>
            <a:picLocks noChangeAspect="1"/>
          </p:cNvPicPr>
          <p:nvPr/>
        </p:nvPicPr>
        <p:blipFill>
          <a:blip r:embed="rId5"/>
          <a:stretch>
            <a:fillRect/>
          </a:stretch>
        </p:blipFill>
        <p:spPr>
          <a:xfrm>
            <a:off x="10411470" y="3759583"/>
            <a:ext cx="210612" cy="209388"/>
          </a:xfrm>
          <a:prstGeom prst="rect">
            <a:avLst/>
          </a:prstGeom>
        </p:spPr>
      </p:pic>
      <p:sp>
        <p:nvSpPr>
          <p:cNvPr id="83" name="Rectangle: Rounded Corners 41">
            <a:extLst>
              <a:ext uri="{FF2B5EF4-FFF2-40B4-BE49-F238E27FC236}">
                <a16:creationId xmlns:a16="http://schemas.microsoft.com/office/drawing/2014/main" id="{92F89BFB-E69E-4423-97A1-8D7E1B33F187}"/>
              </a:ext>
            </a:extLst>
          </p:cNvPr>
          <p:cNvSpPr/>
          <p:nvPr/>
        </p:nvSpPr>
        <p:spPr>
          <a:xfrm>
            <a:off x="442468" y="2619608"/>
            <a:ext cx="1834591" cy="1817305"/>
          </a:xfrm>
          <a:prstGeom prst="roundRect">
            <a:avLst>
              <a:gd name="adj" fmla="val 8093"/>
            </a:avLst>
          </a:prstGeom>
          <a:solidFill>
            <a:srgbClr val="453878">
              <a:lumMod val="75000"/>
            </a:srgbClr>
          </a:solidFill>
          <a:ln w="12700" cap="flat" cmpd="sng" algn="ctr">
            <a:noFill/>
            <a:prstDash val="solid"/>
            <a:miter lim="800000"/>
          </a:ln>
          <a:effectLst/>
        </p:spPr>
        <p:txBody>
          <a:bodyPr lIns="36000" tIns="36000" rIns="36000" bIns="36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entury Gothic" panose="020F0302020204030204"/>
                <a:ea typeface="+mn-ea"/>
                <a:cs typeface="+mn-cs"/>
              </a:rPr>
              <a:t>Module 1</a:t>
            </a:r>
            <a:endParaRPr kumimoji="0" lang="en-US" sz="1800" b="1" i="0" u="none" strike="noStrike" kern="0" cap="none" spc="0" normalizeH="0" baseline="0" noProof="0">
              <a:ln>
                <a:noFill/>
              </a:ln>
              <a:solidFill>
                <a:srgbClr val="FFFFFF"/>
              </a:solidFill>
              <a:effectLst/>
              <a:uLnTx/>
              <a:uFillTx/>
              <a:latin typeface="Century Gothic" panose="020F0302020204030204"/>
              <a:ea typeface="+mn-ea"/>
              <a:cs typeface="+mn-cs"/>
            </a:endParaRPr>
          </a:p>
          <a:p>
            <a:pPr algn="ctr">
              <a:defRPr/>
            </a:pPr>
            <a:r>
              <a:rPr kumimoji="0" lang="en-GB" sz="900" b="1" i="0" u="none" strike="noStrike" kern="0" cap="none" spc="0" normalizeH="0" baseline="0" noProof="0">
                <a:ln>
                  <a:noFill/>
                </a:ln>
                <a:solidFill>
                  <a:srgbClr val="3CE580"/>
                </a:solidFill>
                <a:effectLst/>
                <a:uLnTx/>
                <a:uFillTx/>
                <a:latin typeface="Century Gothic" panose="020F0302020204030204"/>
                <a:ea typeface="+mn-ea"/>
                <a:cs typeface="+mn-cs"/>
              </a:rPr>
              <a:t>Data analysis, </a:t>
            </a:r>
            <a:r>
              <a:rPr lang="en-GB" sz="900" b="1" kern="0">
                <a:solidFill>
                  <a:srgbClr val="3CE580"/>
                </a:solidFill>
                <a:latin typeface="Century Gothic" panose="020F0302020204030204"/>
              </a:rPr>
              <a:t>architecture and data cleansing</a:t>
            </a:r>
            <a:endParaRPr lang="en-GB" sz="900" b="1" i="0" u="none" strike="noStrike" kern="0" cap="none" spc="0" normalizeH="0" baseline="0" noProof="0">
              <a:ln>
                <a:noFill/>
              </a:ln>
              <a:solidFill>
                <a:srgbClr val="3CE580"/>
              </a:solidFill>
              <a:effectLst/>
              <a:uLnTx/>
              <a:uFillTx/>
              <a:latin typeface="Century Gothic" panose="020F0302020204030204"/>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84" name="Rectangle: Rounded Corners 49">
            <a:extLst>
              <a:ext uri="{FF2B5EF4-FFF2-40B4-BE49-F238E27FC236}">
                <a16:creationId xmlns:a16="http://schemas.microsoft.com/office/drawing/2014/main" id="{4BF24E19-803C-4DFB-AAB9-76AD29122FBD}"/>
              </a:ext>
            </a:extLst>
          </p:cNvPr>
          <p:cNvSpPr/>
          <p:nvPr/>
        </p:nvSpPr>
        <p:spPr>
          <a:xfrm>
            <a:off x="2307255" y="2616144"/>
            <a:ext cx="1845796" cy="1817305"/>
          </a:xfrm>
          <a:prstGeom prst="roundRect">
            <a:avLst>
              <a:gd name="adj" fmla="val 8093"/>
            </a:avLst>
          </a:prstGeom>
          <a:solidFill>
            <a:srgbClr val="453878">
              <a:lumMod val="75000"/>
            </a:srgbClr>
          </a:solidFill>
          <a:ln w="12700" cap="flat" cmpd="sng" algn="ctr">
            <a:noFill/>
            <a:prstDash val="solid"/>
            <a:miter lim="800000"/>
          </a:ln>
          <a:effectLst/>
        </p:spPr>
        <p:txBody>
          <a:bodyPr lIns="36000" tIns="36000" rIns="36000" bIns="36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entury Gothic" panose="020F0302020204030204"/>
                <a:ea typeface="+mn-ea"/>
                <a:cs typeface="+mn-cs"/>
              </a:rPr>
              <a:t>Module 2</a:t>
            </a:r>
            <a:endParaRPr kumimoji="0" lang="en-US" sz="1800" b="1" i="0" u="none" strike="noStrike" kern="0" cap="none" spc="0" normalizeH="0" baseline="0" noProof="0">
              <a:ln>
                <a:noFill/>
              </a:ln>
              <a:solidFill>
                <a:srgbClr val="FFFFFF"/>
              </a:solidFill>
              <a:effectLst/>
              <a:uLnTx/>
              <a:uFillTx/>
              <a:latin typeface="Century Gothic" panose="020F0302020204030204"/>
              <a:ea typeface="+mn-ea"/>
              <a:cs typeface="+mn-cs"/>
            </a:endParaRPr>
          </a:p>
          <a:p>
            <a:pPr algn="ctr">
              <a:defRPr/>
            </a:pPr>
            <a:r>
              <a:rPr lang="en-GB" sz="900" b="1" kern="0">
                <a:solidFill>
                  <a:srgbClr val="3CE580"/>
                </a:solidFill>
                <a:latin typeface="Century Gothic" panose="020F0302020204030204"/>
              </a:rPr>
              <a:t>Data analysis and visualisation techniques</a:t>
            </a:r>
            <a:endParaRPr lang="en-GB"/>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85" name="Rectangle: Rounded Corners 58">
            <a:extLst>
              <a:ext uri="{FF2B5EF4-FFF2-40B4-BE49-F238E27FC236}">
                <a16:creationId xmlns:a16="http://schemas.microsoft.com/office/drawing/2014/main" id="{440943FB-FE6C-41EB-BBDA-D0377AE2F55D}"/>
              </a:ext>
            </a:extLst>
          </p:cNvPr>
          <p:cNvSpPr/>
          <p:nvPr/>
        </p:nvSpPr>
        <p:spPr>
          <a:xfrm>
            <a:off x="4212832" y="2616144"/>
            <a:ext cx="1823386" cy="1817305"/>
          </a:xfrm>
          <a:prstGeom prst="roundRect">
            <a:avLst>
              <a:gd name="adj" fmla="val 8093"/>
            </a:avLst>
          </a:prstGeom>
          <a:solidFill>
            <a:srgbClr val="453878">
              <a:lumMod val="75000"/>
            </a:srgbClr>
          </a:solidFill>
          <a:ln w="12700" cap="flat" cmpd="sng" algn="ctr">
            <a:noFill/>
            <a:prstDash val="solid"/>
            <a:miter lim="800000"/>
          </a:ln>
          <a:effectLst/>
        </p:spPr>
        <p:txBody>
          <a:bodyPr lIns="36000" tIns="36000" rIns="36000" bIns="36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entury Gothic" panose="020F0302020204030204"/>
                <a:ea typeface="+mn-ea"/>
                <a:cs typeface="+mn-cs"/>
              </a:rPr>
              <a:t>Module 3</a:t>
            </a:r>
            <a:endParaRPr kumimoji="0" lang="en-US" sz="18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3CE580"/>
                </a:solidFill>
                <a:effectLst/>
                <a:uLnTx/>
                <a:uFillTx/>
                <a:latin typeface="Century Gothic" panose="020F0302020204030204"/>
                <a:ea typeface="+mn-ea"/>
                <a:cs typeface="+mn-cs"/>
              </a:rPr>
              <a:t>Database design and reporting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86" name="Rectangle: Rounded Corners 66">
            <a:extLst>
              <a:ext uri="{FF2B5EF4-FFF2-40B4-BE49-F238E27FC236}">
                <a16:creationId xmlns:a16="http://schemas.microsoft.com/office/drawing/2014/main" id="{8E5A7783-70D7-458E-8A07-C0868CABB4A9}"/>
              </a:ext>
            </a:extLst>
          </p:cNvPr>
          <p:cNvSpPr/>
          <p:nvPr/>
        </p:nvSpPr>
        <p:spPr>
          <a:xfrm>
            <a:off x="6091854" y="2616144"/>
            <a:ext cx="1857002" cy="1817305"/>
          </a:xfrm>
          <a:prstGeom prst="roundRect">
            <a:avLst>
              <a:gd name="adj" fmla="val 8093"/>
            </a:avLst>
          </a:prstGeom>
          <a:solidFill>
            <a:srgbClr val="453878">
              <a:lumMod val="75000"/>
            </a:srgbClr>
          </a:solidFill>
          <a:ln w="12700" cap="flat" cmpd="sng" algn="ctr">
            <a:noFill/>
            <a:prstDash val="solid"/>
            <a:miter lim="800000"/>
          </a:ln>
          <a:effectLst/>
        </p:spPr>
        <p:txBody>
          <a:bodyPr lIns="36000" tIns="36000" rIns="36000" bIns="36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entury Gothic" panose="020F0302020204030204"/>
                <a:ea typeface="+mn-ea"/>
                <a:cs typeface="+mn-cs"/>
              </a:rPr>
              <a:t>Module 4</a:t>
            </a:r>
            <a:endParaRPr kumimoji="0" lang="en-US" sz="18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3CE580"/>
                </a:solidFill>
                <a:effectLst/>
                <a:uLnTx/>
                <a:uFillTx/>
                <a:latin typeface="Century Gothic" panose="020F0302020204030204"/>
                <a:ea typeface="+mn-ea"/>
                <a:cs typeface="+mn-cs"/>
              </a:rPr>
              <a:t>Data analysis and forecasting with 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87" name="Rectangle: Rounded Corners 74">
            <a:extLst>
              <a:ext uri="{FF2B5EF4-FFF2-40B4-BE49-F238E27FC236}">
                <a16:creationId xmlns:a16="http://schemas.microsoft.com/office/drawing/2014/main" id="{808BADEF-9931-4545-B40E-FB12ED8CB7CF}"/>
              </a:ext>
            </a:extLst>
          </p:cNvPr>
          <p:cNvSpPr/>
          <p:nvPr/>
        </p:nvSpPr>
        <p:spPr>
          <a:xfrm>
            <a:off x="7987183" y="2616143"/>
            <a:ext cx="1845796" cy="1817305"/>
          </a:xfrm>
          <a:prstGeom prst="roundRect">
            <a:avLst>
              <a:gd name="adj" fmla="val 8093"/>
            </a:avLst>
          </a:prstGeom>
          <a:solidFill>
            <a:srgbClr val="453878">
              <a:lumMod val="75000"/>
            </a:srgbClr>
          </a:solidFill>
          <a:ln w="12700" cap="flat" cmpd="sng" algn="ctr">
            <a:noFill/>
            <a:prstDash val="solid"/>
            <a:miter lim="800000"/>
          </a:ln>
          <a:effectLst/>
        </p:spPr>
        <p:txBody>
          <a:bodyPr lIns="36000" tIns="36000" rIns="36000" bIns="36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FFFFFF"/>
                </a:solidFill>
                <a:effectLst/>
                <a:uLnTx/>
                <a:uFillTx/>
                <a:latin typeface="Century Gothic" panose="020F0302020204030204"/>
                <a:ea typeface="+mn-ea"/>
                <a:cs typeface="+mn-cs"/>
              </a:rPr>
              <a:t>Module 5</a:t>
            </a:r>
            <a:endParaRPr kumimoji="0" lang="en-US" sz="18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srgbClr val="3CE580"/>
                </a:solidFill>
                <a:effectLst/>
                <a:uLnTx/>
                <a:uFillTx/>
                <a:latin typeface="Century Gothic" panose="020F0302020204030204"/>
                <a:ea typeface="+mn-ea"/>
                <a:cs typeface="+mn-cs"/>
              </a:rPr>
              <a:t>Data analysis and forecasting with Python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srgbClr val="FFFFFF"/>
              </a:solidFill>
              <a:effectLst/>
              <a:uLnTx/>
              <a:uFillTx/>
              <a:latin typeface="Century Gothic" panose="020F0302020204030204"/>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a:buChar char="•"/>
              <a:tabLst/>
              <a:defRPr/>
            </a:pPr>
            <a:endParaRPr kumimoji="0" lang="en-GB" sz="900" b="0"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Century Gothic" panose="020F03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pic>
        <p:nvPicPr>
          <p:cNvPr id="94" name="Picture 93">
            <a:extLst>
              <a:ext uri="{FF2B5EF4-FFF2-40B4-BE49-F238E27FC236}">
                <a16:creationId xmlns:a16="http://schemas.microsoft.com/office/drawing/2014/main" id="{89EBEEEF-C3FA-4FEF-8C35-8D1C97F51684}"/>
              </a:ext>
            </a:extLst>
          </p:cNvPr>
          <p:cNvPicPr>
            <a:picLocks noChangeAspect="1"/>
          </p:cNvPicPr>
          <p:nvPr/>
        </p:nvPicPr>
        <p:blipFill>
          <a:blip r:embed="rId5"/>
          <a:stretch>
            <a:fillRect/>
          </a:stretch>
        </p:blipFill>
        <p:spPr>
          <a:xfrm>
            <a:off x="9315301" y="3576269"/>
            <a:ext cx="284561" cy="292393"/>
          </a:xfrm>
          <a:prstGeom prst="rect">
            <a:avLst/>
          </a:prstGeom>
        </p:spPr>
      </p:pic>
      <p:sp>
        <p:nvSpPr>
          <p:cNvPr id="95" name="TextBox 94">
            <a:extLst>
              <a:ext uri="{FF2B5EF4-FFF2-40B4-BE49-F238E27FC236}">
                <a16:creationId xmlns:a16="http://schemas.microsoft.com/office/drawing/2014/main" id="{EB7D1BAE-61BA-4D0E-97BC-74FEE649B266}"/>
              </a:ext>
            </a:extLst>
          </p:cNvPr>
          <p:cNvSpPr txBox="1"/>
          <p:nvPr/>
        </p:nvSpPr>
        <p:spPr>
          <a:xfrm>
            <a:off x="8035348"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10 hrs</a:t>
            </a:r>
            <a:endParaRPr lang="en-GB" sz="1000">
              <a:solidFill>
                <a:srgbClr val="3CE580"/>
              </a:solidFill>
              <a:latin typeface="Century Gothic" panose="020F0302020204030204"/>
              <a:cs typeface="Arial" panose="020B0604020202020204" pitchFamily="34" charset="0"/>
            </a:endParaRPr>
          </a:p>
        </p:txBody>
      </p:sp>
      <p:sp>
        <p:nvSpPr>
          <p:cNvPr id="96" name="TextBox 95">
            <a:extLst>
              <a:ext uri="{FF2B5EF4-FFF2-40B4-BE49-F238E27FC236}">
                <a16:creationId xmlns:a16="http://schemas.microsoft.com/office/drawing/2014/main" id="{A7AEDB11-13A7-489A-B135-34938A876224}"/>
              </a:ext>
            </a:extLst>
          </p:cNvPr>
          <p:cNvSpPr txBox="1"/>
          <p:nvPr/>
        </p:nvSpPr>
        <p:spPr>
          <a:xfrm>
            <a:off x="8593010"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14 hrs</a:t>
            </a:r>
            <a:endParaRPr lang="en-GB" sz="1000">
              <a:solidFill>
                <a:srgbClr val="3CE580"/>
              </a:solidFill>
              <a:latin typeface="Century Gothic" panose="020F0302020204030204"/>
              <a:cs typeface="Arial" panose="020B0604020202020204" pitchFamily="34" charset="0"/>
            </a:endParaRPr>
          </a:p>
        </p:txBody>
      </p:sp>
      <p:sp>
        <p:nvSpPr>
          <p:cNvPr id="97" name="TextBox 96">
            <a:extLst>
              <a:ext uri="{FF2B5EF4-FFF2-40B4-BE49-F238E27FC236}">
                <a16:creationId xmlns:a16="http://schemas.microsoft.com/office/drawing/2014/main" id="{927B1397-E9CA-4EBA-9E3E-81E06F0CFE7F}"/>
              </a:ext>
            </a:extLst>
          </p:cNvPr>
          <p:cNvSpPr txBox="1"/>
          <p:nvPr/>
        </p:nvSpPr>
        <p:spPr>
          <a:xfrm>
            <a:off x="9147497"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7.5  hrs</a:t>
            </a:r>
            <a:endParaRPr lang="en-GB" sz="1000">
              <a:solidFill>
                <a:srgbClr val="3CE580"/>
              </a:solidFill>
              <a:latin typeface="Century Gothic" panose="020F0302020204030204"/>
              <a:cs typeface="Arial" panose="020B0604020202020204" pitchFamily="34" charset="0"/>
            </a:endParaRPr>
          </a:p>
        </p:txBody>
      </p:sp>
      <p:pic>
        <p:nvPicPr>
          <p:cNvPr id="98" name="Picture 97">
            <a:extLst>
              <a:ext uri="{FF2B5EF4-FFF2-40B4-BE49-F238E27FC236}">
                <a16:creationId xmlns:a16="http://schemas.microsoft.com/office/drawing/2014/main" id="{0FACE472-5083-4426-A727-DAA840518340}"/>
              </a:ext>
            </a:extLst>
          </p:cNvPr>
          <p:cNvPicPr>
            <a:picLocks noChangeAspect="1"/>
          </p:cNvPicPr>
          <p:nvPr/>
        </p:nvPicPr>
        <p:blipFill>
          <a:blip r:embed="rId6"/>
          <a:stretch>
            <a:fillRect/>
          </a:stretch>
        </p:blipFill>
        <p:spPr>
          <a:xfrm>
            <a:off x="8149381" y="3588803"/>
            <a:ext cx="284560" cy="262401"/>
          </a:xfrm>
          <a:prstGeom prst="rect">
            <a:avLst/>
          </a:prstGeom>
        </p:spPr>
      </p:pic>
      <p:pic>
        <p:nvPicPr>
          <p:cNvPr id="99" name="Picture 98">
            <a:extLst>
              <a:ext uri="{FF2B5EF4-FFF2-40B4-BE49-F238E27FC236}">
                <a16:creationId xmlns:a16="http://schemas.microsoft.com/office/drawing/2014/main" id="{EAA54B77-AB2D-4F1D-9E0B-16EF563C923A}"/>
              </a:ext>
            </a:extLst>
          </p:cNvPr>
          <p:cNvPicPr>
            <a:picLocks noChangeAspect="1"/>
          </p:cNvPicPr>
          <p:nvPr/>
        </p:nvPicPr>
        <p:blipFill>
          <a:blip r:embed="rId6"/>
          <a:stretch>
            <a:fillRect/>
          </a:stretch>
        </p:blipFill>
        <p:spPr>
          <a:xfrm>
            <a:off x="10400755" y="3164101"/>
            <a:ext cx="219819" cy="202702"/>
          </a:xfrm>
          <a:prstGeom prst="rect">
            <a:avLst/>
          </a:prstGeom>
        </p:spPr>
      </p:pic>
      <p:pic>
        <p:nvPicPr>
          <p:cNvPr id="100" name="Picture 99">
            <a:extLst>
              <a:ext uri="{FF2B5EF4-FFF2-40B4-BE49-F238E27FC236}">
                <a16:creationId xmlns:a16="http://schemas.microsoft.com/office/drawing/2014/main" id="{1C11EA4D-D382-43E2-93B3-1978EDEDD766}"/>
              </a:ext>
            </a:extLst>
          </p:cNvPr>
          <p:cNvPicPr>
            <a:picLocks noChangeAspect="1"/>
          </p:cNvPicPr>
          <p:nvPr/>
        </p:nvPicPr>
        <p:blipFill>
          <a:blip r:embed="rId7"/>
          <a:stretch>
            <a:fillRect/>
          </a:stretch>
        </p:blipFill>
        <p:spPr>
          <a:xfrm>
            <a:off x="10386140" y="3440476"/>
            <a:ext cx="245433" cy="245433"/>
          </a:xfrm>
          <a:prstGeom prst="rect">
            <a:avLst/>
          </a:prstGeom>
        </p:spPr>
      </p:pic>
      <p:pic>
        <p:nvPicPr>
          <p:cNvPr id="101" name="Picture 100">
            <a:extLst>
              <a:ext uri="{FF2B5EF4-FFF2-40B4-BE49-F238E27FC236}">
                <a16:creationId xmlns:a16="http://schemas.microsoft.com/office/drawing/2014/main" id="{35FA0DFB-0A5D-43BC-9FED-3B0E15C3A5F3}"/>
              </a:ext>
            </a:extLst>
          </p:cNvPr>
          <p:cNvPicPr>
            <a:picLocks noChangeAspect="1"/>
          </p:cNvPicPr>
          <p:nvPr/>
        </p:nvPicPr>
        <p:blipFill>
          <a:blip r:embed="rId7"/>
          <a:stretch>
            <a:fillRect/>
          </a:stretch>
        </p:blipFill>
        <p:spPr>
          <a:xfrm>
            <a:off x="8721053" y="3575538"/>
            <a:ext cx="284560" cy="284560"/>
          </a:xfrm>
          <a:prstGeom prst="rect">
            <a:avLst/>
          </a:prstGeom>
        </p:spPr>
      </p:pic>
      <p:pic>
        <p:nvPicPr>
          <p:cNvPr id="102" name="Picture 101">
            <a:extLst>
              <a:ext uri="{FF2B5EF4-FFF2-40B4-BE49-F238E27FC236}">
                <a16:creationId xmlns:a16="http://schemas.microsoft.com/office/drawing/2014/main" id="{39DE2A8B-CCB0-4FD8-8374-533F73E263F4}"/>
              </a:ext>
            </a:extLst>
          </p:cNvPr>
          <p:cNvPicPr>
            <a:picLocks noChangeAspect="1"/>
          </p:cNvPicPr>
          <p:nvPr/>
        </p:nvPicPr>
        <p:blipFill>
          <a:blip r:embed="rId5"/>
          <a:stretch>
            <a:fillRect/>
          </a:stretch>
        </p:blipFill>
        <p:spPr>
          <a:xfrm>
            <a:off x="7446990" y="3576269"/>
            <a:ext cx="284561" cy="292393"/>
          </a:xfrm>
          <a:prstGeom prst="rect">
            <a:avLst/>
          </a:prstGeom>
        </p:spPr>
      </p:pic>
      <p:sp>
        <p:nvSpPr>
          <p:cNvPr id="103" name="TextBox 102">
            <a:extLst>
              <a:ext uri="{FF2B5EF4-FFF2-40B4-BE49-F238E27FC236}">
                <a16:creationId xmlns:a16="http://schemas.microsoft.com/office/drawing/2014/main" id="{A78DAA91-5AD4-4DFD-A354-C071F1821F5A}"/>
              </a:ext>
            </a:extLst>
          </p:cNvPr>
          <p:cNvSpPr txBox="1"/>
          <p:nvPr/>
        </p:nvSpPr>
        <p:spPr>
          <a:xfrm>
            <a:off x="6167037"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10 hrs</a:t>
            </a:r>
            <a:endParaRPr lang="en-GB" sz="1000">
              <a:solidFill>
                <a:srgbClr val="3CE580"/>
              </a:solidFill>
              <a:latin typeface="Century Gothic" panose="020F0302020204030204"/>
              <a:cs typeface="Arial" panose="020B0604020202020204" pitchFamily="34" charset="0"/>
            </a:endParaRPr>
          </a:p>
        </p:txBody>
      </p:sp>
      <p:sp>
        <p:nvSpPr>
          <p:cNvPr id="104" name="TextBox 103">
            <a:extLst>
              <a:ext uri="{FF2B5EF4-FFF2-40B4-BE49-F238E27FC236}">
                <a16:creationId xmlns:a16="http://schemas.microsoft.com/office/drawing/2014/main" id="{9241059A-6CA1-443F-B4F7-452AFCDB3A95}"/>
              </a:ext>
            </a:extLst>
          </p:cNvPr>
          <p:cNvSpPr txBox="1"/>
          <p:nvPr/>
        </p:nvSpPr>
        <p:spPr>
          <a:xfrm>
            <a:off x="6724699"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14 hrs</a:t>
            </a:r>
            <a:endParaRPr lang="en-GB" sz="1000">
              <a:solidFill>
                <a:srgbClr val="3CE580"/>
              </a:solidFill>
              <a:latin typeface="Century Gothic" panose="020F0302020204030204"/>
              <a:cs typeface="Arial" panose="020B0604020202020204" pitchFamily="34" charset="0"/>
            </a:endParaRPr>
          </a:p>
        </p:txBody>
      </p:sp>
      <p:sp>
        <p:nvSpPr>
          <p:cNvPr id="105" name="TextBox 104">
            <a:extLst>
              <a:ext uri="{FF2B5EF4-FFF2-40B4-BE49-F238E27FC236}">
                <a16:creationId xmlns:a16="http://schemas.microsoft.com/office/drawing/2014/main" id="{781AEE80-FFAF-42B6-84FF-EBA4A2D9025D}"/>
              </a:ext>
            </a:extLst>
          </p:cNvPr>
          <p:cNvSpPr txBox="1"/>
          <p:nvPr/>
        </p:nvSpPr>
        <p:spPr>
          <a:xfrm>
            <a:off x="7279186"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7.5  hrs</a:t>
            </a:r>
            <a:endParaRPr lang="en-GB" sz="1000">
              <a:solidFill>
                <a:srgbClr val="3CE580"/>
              </a:solidFill>
              <a:latin typeface="Century Gothic" panose="020F0302020204030204"/>
              <a:cs typeface="Arial" panose="020B0604020202020204" pitchFamily="34" charset="0"/>
            </a:endParaRPr>
          </a:p>
        </p:txBody>
      </p:sp>
      <p:pic>
        <p:nvPicPr>
          <p:cNvPr id="106" name="Picture 105">
            <a:extLst>
              <a:ext uri="{FF2B5EF4-FFF2-40B4-BE49-F238E27FC236}">
                <a16:creationId xmlns:a16="http://schemas.microsoft.com/office/drawing/2014/main" id="{B32858AD-7C50-44E6-AF98-ECB807DAB7B0}"/>
              </a:ext>
            </a:extLst>
          </p:cNvPr>
          <p:cNvPicPr>
            <a:picLocks noChangeAspect="1"/>
          </p:cNvPicPr>
          <p:nvPr/>
        </p:nvPicPr>
        <p:blipFill>
          <a:blip r:embed="rId6"/>
          <a:stretch>
            <a:fillRect/>
          </a:stretch>
        </p:blipFill>
        <p:spPr>
          <a:xfrm>
            <a:off x="6281070" y="3588803"/>
            <a:ext cx="284560" cy="262401"/>
          </a:xfrm>
          <a:prstGeom prst="rect">
            <a:avLst/>
          </a:prstGeom>
        </p:spPr>
      </p:pic>
      <p:pic>
        <p:nvPicPr>
          <p:cNvPr id="107" name="Picture 106">
            <a:extLst>
              <a:ext uri="{FF2B5EF4-FFF2-40B4-BE49-F238E27FC236}">
                <a16:creationId xmlns:a16="http://schemas.microsoft.com/office/drawing/2014/main" id="{FF88352D-B477-4BE0-A973-6C1C9C27F068}"/>
              </a:ext>
            </a:extLst>
          </p:cNvPr>
          <p:cNvPicPr>
            <a:picLocks noChangeAspect="1"/>
          </p:cNvPicPr>
          <p:nvPr/>
        </p:nvPicPr>
        <p:blipFill>
          <a:blip r:embed="rId7"/>
          <a:stretch>
            <a:fillRect/>
          </a:stretch>
        </p:blipFill>
        <p:spPr>
          <a:xfrm>
            <a:off x="6852742" y="3575538"/>
            <a:ext cx="284560" cy="284560"/>
          </a:xfrm>
          <a:prstGeom prst="rect">
            <a:avLst/>
          </a:prstGeom>
        </p:spPr>
      </p:pic>
      <p:pic>
        <p:nvPicPr>
          <p:cNvPr id="108" name="Picture 107">
            <a:extLst>
              <a:ext uri="{FF2B5EF4-FFF2-40B4-BE49-F238E27FC236}">
                <a16:creationId xmlns:a16="http://schemas.microsoft.com/office/drawing/2014/main" id="{549DF9BF-A1BB-444B-82F2-4DC45EE455BD}"/>
              </a:ext>
            </a:extLst>
          </p:cNvPr>
          <p:cNvPicPr>
            <a:picLocks noChangeAspect="1"/>
          </p:cNvPicPr>
          <p:nvPr/>
        </p:nvPicPr>
        <p:blipFill>
          <a:blip r:embed="rId5"/>
          <a:stretch>
            <a:fillRect/>
          </a:stretch>
        </p:blipFill>
        <p:spPr>
          <a:xfrm>
            <a:off x="5527879" y="3576269"/>
            <a:ext cx="284561" cy="292393"/>
          </a:xfrm>
          <a:prstGeom prst="rect">
            <a:avLst/>
          </a:prstGeom>
        </p:spPr>
      </p:pic>
      <p:sp>
        <p:nvSpPr>
          <p:cNvPr id="109" name="TextBox 108">
            <a:extLst>
              <a:ext uri="{FF2B5EF4-FFF2-40B4-BE49-F238E27FC236}">
                <a16:creationId xmlns:a16="http://schemas.microsoft.com/office/drawing/2014/main" id="{B8BAB4A9-36A6-4107-82FD-A0AB21BF9119}"/>
              </a:ext>
            </a:extLst>
          </p:cNvPr>
          <p:cNvSpPr txBox="1"/>
          <p:nvPr/>
        </p:nvSpPr>
        <p:spPr>
          <a:xfrm>
            <a:off x="4247926"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10 hrs</a:t>
            </a:r>
            <a:endParaRPr lang="en-GB" sz="1000">
              <a:solidFill>
                <a:srgbClr val="3CE580"/>
              </a:solidFill>
              <a:latin typeface="Century Gothic" panose="020F0302020204030204"/>
              <a:cs typeface="Arial" panose="020B0604020202020204" pitchFamily="34" charset="0"/>
            </a:endParaRPr>
          </a:p>
        </p:txBody>
      </p:sp>
      <p:sp>
        <p:nvSpPr>
          <p:cNvPr id="110" name="TextBox 109">
            <a:extLst>
              <a:ext uri="{FF2B5EF4-FFF2-40B4-BE49-F238E27FC236}">
                <a16:creationId xmlns:a16="http://schemas.microsoft.com/office/drawing/2014/main" id="{54A01D5C-F6DF-41F1-99E9-EEA7EBEE796D}"/>
              </a:ext>
            </a:extLst>
          </p:cNvPr>
          <p:cNvSpPr txBox="1"/>
          <p:nvPr/>
        </p:nvSpPr>
        <p:spPr>
          <a:xfrm>
            <a:off x="4805588"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14 hrs</a:t>
            </a:r>
            <a:endParaRPr lang="en-GB" sz="1000">
              <a:solidFill>
                <a:srgbClr val="3CE580"/>
              </a:solidFill>
              <a:latin typeface="Century Gothic" panose="020F0302020204030204"/>
              <a:cs typeface="Arial" panose="020B0604020202020204" pitchFamily="34" charset="0"/>
            </a:endParaRPr>
          </a:p>
        </p:txBody>
      </p:sp>
      <p:sp>
        <p:nvSpPr>
          <p:cNvPr id="111" name="TextBox 110">
            <a:extLst>
              <a:ext uri="{FF2B5EF4-FFF2-40B4-BE49-F238E27FC236}">
                <a16:creationId xmlns:a16="http://schemas.microsoft.com/office/drawing/2014/main" id="{BE4F273B-7F99-46C5-B6CB-0B6FBC82664A}"/>
              </a:ext>
            </a:extLst>
          </p:cNvPr>
          <p:cNvSpPr txBox="1"/>
          <p:nvPr/>
        </p:nvSpPr>
        <p:spPr>
          <a:xfrm>
            <a:off x="5360075"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7.5  hrs</a:t>
            </a:r>
            <a:endParaRPr lang="en-GB" sz="1000">
              <a:solidFill>
                <a:srgbClr val="3CE580"/>
              </a:solidFill>
              <a:latin typeface="Century Gothic" panose="020F0302020204030204"/>
              <a:cs typeface="Arial" panose="020B0604020202020204" pitchFamily="34" charset="0"/>
            </a:endParaRPr>
          </a:p>
        </p:txBody>
      </p:sp>
      <p:pic>
        <p:nvPicPr>
          <p:cNvPr id="112" name="Picture 111">
            <a:extLst>
              <a:ext uri="{FF2B5EF4-FFF2-40B4-BE49-F238E27FC236}">
                <a16:creationId xmlns:a16="http://schemas.microsoft.com/office/drawing/2014/main" id="{1C21AFB4-7720-4083-85CA-386E4FF2D150}"/>
              </a:ext>
            </a:extLst>
          </p:cNvPr>
          <p:cNvPicPr>
            <a:picLocks noChangeAspect="1"/>
          </p:cNvPicPr>
          <p:nvPr/>
        </p:nvPicPr>
        <p:blipFill>
          <a:blip r:embed="rId6"/>
          <a:stretch>
            <a:fillRect/>
          </a:stretch>
        </p:blipFill>
        <p:spPr>
          <a:xfrm>
            <a:off x="4361959" y="3588803"/>
            <a:ext cx="284560" cy="262401"/>
          </a:xfrm>
          <a:prstGeom prst="rect">
            <a:avLst/>
          </a:prstGeom>
        </p:spPr>
      </p:pic>
      <p:pic>
        <p:nvPicPr>
          <p:cNvPr id="113" name="Picture 112">
            <a:extLst>
              <a:ext uri="{FF2B5EF4-FFF2-40B4-BE49-F238E27FC236}">
                <a16:creationId xmlns:a16="http://schemas.microsoft.com/office/drawing/2014/main" id="{FE9C1873-6905-40F7-8949-0A9FB804AF53}"/>
              </a:ext>
            </a:extLst>
          </p:cNvPr>
          <p:cNvPicPr>
            <a:picLocks noChangeAspect="1"/>
          </p:cNvPicPr>
          <p:nvPr/>
        </p:nvPicPr>
        <p:blipFill>
          <a:blip r:embed="rId7"/>
          <a:stretch>
            <a:fillRect/>
          </a:stretch>
        </p:blipFill>
        <p:spPr>
          <a:xfrm>
            <a:off x="4933631" y="3575538"/>
            <a:ext cx="284560" cy="284560"/>
          </a:xfrm>
          <a:prstGeom prst="rect">
            <a:avLst/>
          </a:prstGeom>
        </p:spPr>
      </p:pic>
      <p:pic>
        <p:nvPicPr>
          <p:cNvPr id="114" name="Picture 113">
            <a:extLst>
              <a:ext uri="{FF2B5EF4-FFF2-40B4-BE49-F238E27FC236}">
                <a16:creationId xmlns:a16="http://schemas.microsoft.com/office/drawing/2014/main" id="{32A81C08-FE9D-4E56-9CF3-DCE1538448F9}"/>
              </a:ext>
            </a:extLst>
          </p:cNvPr>
          <p:cNvPicPr>
            <a:picLocks noChangeAspect="1"/>
          </p:cNvPicPr>
          <p:nvPr/>
        </p:nvPicPr>
        <p:blipFill>
          <a:blip r:embed="rId5"/>
          <a:stretch>
            <a:fillRect/>
          </a:stretch>
        </p:blipFill>
        <p:spPr>
          <a:xfrm>
            <a:off x="3636991" y="3576269"/>
            <a:ext cx="284561" cy="292393"/>
          </a:xfrm>
          <a:prstGeom prst="rect">
            <a:avLst/>
          </a:prstGeom>
        </p:spPr>
      </p:pic>
      <p:sp>
        <p:nvSpPr>
          <p:cNvPr id="115" name="TextBox 114">
            <a:extLst>
              <a:ext uri="{FF2B5EF4-FFF2-40B4-BE49-F238E27FC236}">
                <a16:creationId xmlns:a16="http://schemas.microsoft.com/office/drawing/2014/main" id="{73B11617-389F-4C70-B549-4E10068CDC1C}"/>
              </a:ext>
            </a:extLst>
          </p:cNvPr>
          <p:cNvSpPr txBox="1"/>
          <p:nvPr/>
        </p:nvSpPr>
        <p:spPr>
          <a:xfrm>
            <a:off x="2357038"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10 hrs</a:t>
            </a:r>
            <a:endParaRPr lang="en-GB" sz="1000">
              <a:solidFill>
                <a:srgbClr val="3CE580"/>
              </a:solidFill>
              <a:latin typeface="Century Gothic" panose="020F0302020204030204"/>
              <a:cs typeface="Arial" panose="020B0604020202020204" pitchFamily="34" charset="0"/>
            </a:endParaRPr>
          </a:p>
        </p:txBody>
      </p:sp>
      <p:sp>
        <p:nvSpPr>
          <p:cNvPr id="116" name="TextBox 115">
            <a:extLst>
              <a:ext uri="{FF2B5EF4-FFF2-40B4-BE49-F238E27FC236}">
                <a16:creationId xmlns:a16="http://schemas.microsoft.com/office/drawing/2014/main" id="{7B3496AA-1A9C-4053-B37B-C23486FF16E7}"/>
              </a:ext>
            </a:extLst>
          </p:cNvPr>
          <p:cNvSpPr txBox="1"/>
          <p:nvPr/>
        </p:nvSpPr>
        <p:spPr>
          <a:xfrm>
            <a:off x="2914700"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14 hrs</a:t>
            </a:r>
            <a:endParaRPr lang="en-GB" sz="1000">
              <a:solidFill>
                <a:srgbClr val="3CE580"/>
              </a:solidFill>
              <a:latin typeface="Century Gothic" panose="020F0302020204030204"/>
              <a:cs typeface="Arial" panose="020B0604020202020204" pitchFamily="34" charset="0"/>
            </a:endParaRPr>
          </a:p>
        </p:txBody>
      </p:sp>
      <p:sp>
        <p:nvSpPr>
          <p:cNvPr id="117" name="TextBox 116">
            <a:extLst>
              <a:ext uri="{FF2B5EF4-FFF2-40B4-BE49-F238E27FC236}">
                <a16:creationId xmlns:a16="http://schemas.microsoft.com/office/drawing/2014/main" id="{19B7E440-EFB1-45D9-9EA8-1DD116252D04}"/>
              </a:ext>
            </a:extLst>
          </p:cNvPr>
          <p:cNvSpPr txBox="1"/>
          <p:nvPr/>
        </p:nvSpPr>
        <p:spPr>
          <a:xfrm>
            <a:off x="3469187"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7.5  hrs</a:t>
            </a:r>
            <a:endParaRPr lang="en-GB" sz="1000">
              <a:solidFill>
                <a:srgbClr val="3CE580"/>
              </a:solidFill>
              <a:latin typeface="Century Gothic" panose="020F0302020204030204"/>
              <a:cs typeface="Arial" panose="020B0604020202020204" pitchFamily="34" charset="0"/>
            </a:endParaRPr>
          </a:p>
        </p:txBody>
      </p:sp>
      <p:pic>
        <p:nvPicPr>
          <p:cNvPr id="118" name="Picture 117">
            <a:extLst>
              <a:ext uri="{FF2B5EF4-FFF2-40B4-BE49-F238E27FC236}">
                <a16:creationId xmlns:a16="http://schemas.microsoft.com/office/drawing/2014/main" id="{D5161518-BE42-445B-B743-179FFA55D8CD}"/>
              </a:ext>
            </a:extLst>
          </p:cNvPr>
          <p:cNvPicPr>
            <a:picLocks noChangeAspect="1"/>
          </p:cNvPicPr>
          <p:nvPr/>
        </p:nvPicPr>
        <p:blipFill>
          <a:blip r:embed="rId6"/>
          <a:stretch>
            <a:fillRect/>
          </a:stretch>
        </p:blipFill>
        <p:spPr>
          <a:xfrm>
            <a:off x="2471071" y="3588803"/>
            <a:ext cx="284560" cy="262401"/>
          </a:xfrm>
          <a:prstGeom prst="rect">
            <a:avLst/>
          </a:prstGeom>
        </p:spPr>
      </p:pic>
      <p:pic>
        <p:nvPicPr>
          <p:cNvPr id="119" name="Picture 118">
            <a:extLst>
              <a:ext uri="{FF2B5EF4-FFF2-40B4-BE49-F238E27FC236}">
                <a16:creationId xmlns:a16="http://schemas.microsoft.com/office/drawing/2014/main" id="{2F122C4B-728E-4FB5-BD00-7A7824A25FD2}"/>
              </a:ext>
            </a:extLst>
          </p:cNvPr>
          <p:cNvPicPr>
            <a:picLocks noChangeAspect="1"/>
          </p:cNvPicPr>
          <p:nvPr/>
        </p:nvPicPr>
        <p:blipFill>
          <a:blip r:embed="rId7"/>
          <a:stretch>
            <a:fillRect/>
          </a:stretch>
        </p:blipFill>
        <p:spPr>
          <a:xfrm>
            <a:off x="3042743" y="3575538"/>
            <a:ext cx="284560" cy="284560"/>
          </a:xfrm>
          <a:prstGeom prst="rect">
            <a:avLst/>
          </a:prstGeom>
        </p:spPr>
      </p:pic>
      <p:pic>
        <p:nvPicPr>
          <p:cNvPr id="120" name="Picture 119">
            <a:extLst>
              <a:ext uri="{FF2B5EF4-FFF2-40B4-BE49-F238E27FC236}">
                <a16:creationId xmlns:a16="http://schemas.microsoft.com/office/drawing/2014/main" id="{E0D19739-E93C-4FA6-949A-424F99FA135F}"/>
              </a:ext>
            </a:extLst>
          </p:cNvPr>
          <p:cNvPicPr>
            <a:picLocks noChangeAspect="1"/>
          </p:cNvPicPr>
          <p:nvPr/>
        </p:nvPicPr>
        <p:blipFill>
          <a:blip r:embed="rId5"/>
          <a:stretch>
            <a:fillRect/>
          </a:stretch>
        </p:blipFill>
        <p:spPr>
          <a:xfrm>
            <a:off x="1763035" y="3576269"/>
            <a:ext cx="284561" cy="292393"/>
          </a:xfrm>
          <a:prstGeom prst="rect">
            <a:avLst/>
          </a:prstGeom>
        </p:spPr>
      </p:pic>
      <p:sp>
        <p:nvSpPr>
          <p:cNvPr id="121" name="TextBox 120">
            <a:extLst>
              <a:ext uri="{FF2B5EF4-FFF2-40B4-BE49-F238E27FC236}">
                <a16:creationId xmlns:a16="http://schemas.microsoft.com/office/drawing/2014/main" id="{75EC50A9-CAC3-4544-AE66-77FF62281780}"/>
              </a:ext>
            </a:extLst>
          </p:cNvPr>
          <p:cNvSpPr txBox="1"/>
          <p:nvPr/>
        </p:nvSpPr>
        <p:spPr>
          <a:xfrm>
            <a:off x="483082"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10 hrs</a:t>
            </a:r>
            <a:endParaRPr lang="en-GB" sz="1000">
              <a:solidFill>
                <a:srgbClr val="3CE580"/>
              </a:solidFill>
              <a:latin typeface="Century Gothic" panose="020F0302020204030204"/>
              <a:cs typeface="Arial" panose="020B0604020202020204" pitchFamily="34" charset="0"/>
            </a:endParaRPr>
          </a:p>
        </p:txBody>
      </p:sp>
      <p:sp>
        <p:nvSpPr>
          <p:cNvPr id="122" name="TextBox 121">
            <a:extLst>
              <a:ext uri="{FF2B5EF4-FFF2-40B4-BE49-F238E27FC236}">
                <a16:creationId xmlns:a16="http://schemas.microsoft.com/office/drawing/2014/main" id="{D929E008-174D-4843-B09B-A7F922CD74F7}"/>
              </a:ext>
            </a:extLst>
          </p:cNvPr>
          <p:cNvSpPr txBox="1"/>
          <p:nvPr/>
        </p:nvSpPr>
        <p:spPr>
          <a:xfrm>
            <a:off x="1040744"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14 hrs</a:t>
            </a:r>
            <a:endParaRPr lang="en-GB" sz="1000">
              <a:solidFill>
                <a:srgbClr val="3CE580"/>
              </a:solidFill>
              <a:latin typeface="Century Gothic" panose="020F0302020204030204"/>
              <a:cs typeface="Arial" panose="020B0604020202020204" pitchFamily="34" charset="0"/>
            </a:endParaRPr>
          </a:p>
        </p:txBody>
      </p:sp>
      <p:sp>
        <p:nvSpPr>
          <p:cNvPr id="123" name="TextBox 122">
            <a:extLst>
              <a:ext uri="{FF2B5EF4-FFF2-40B4-BE49-F238E27FC236}">
                <a16:creationId xmlns:a16="http://schemas.microsoft.com/office/drawing/2014/main" id="{02F7CF3C-AFFB-4CBE-9CB9-1BEEDE1448C2}"/>
              </a:ext>
            </a:extLst>
          </p:cNvPr>
          <p:cNvSpPr txBox="1"/>
          <p:nvPr/>
        </p:nvSpPr>
        <p:spPr>
          <a:xfrm>
            <a:off x="1595231" y="3860098"/>
            <a:ext cx="620168" cy="246221"/>
          </a:xfrm>
          <a:prstGeom prst="rect">
            <a:avLst/>
          </a:prstGeom>
          <a:noFill/>
        </p:spPr>
        <p:txBody>
          <a:bodyPr wrap="square" rtlCol="0">
            <a:spAutoFit/>
          </a:bodyPr>
          <a:lstStyle/>
          <a:p>
            <a:r>
              <a:rPr lang="en-GB" sz="1000">
                <a:solidFill>
                  <a:srgbClr val="3CE580"/>
                </a:solidFill>
                <a:latin typeface="Century Gothic" panose="020F0302020204030204"/>
                <a:cs typeface="Arial"/>
              </a:rPr>
              <a:t>7.5  hrs</a:t>
            </a:r>
            <a:endParaRPr lang="en-GB" sz="1000">
              <a:solidFill>
                <a:srgbClr val="3CE580"/>
              </a:solidFill>
              <a:latin typeface="Century Gothic" panose="020F0302020204030204"/>
              <a:cs typeface="Arial" panose="020B0604020202020204" pitchFamily="34" charset="0"/>
            </a:endParaRPr>
          </a:p>
        </p:txBody>
      </p:sp>
      <p:pic>
        <p:nvPicPr>
          <p:cNvPr id="124" name="Picture 123">
            <a:extLst>
              <a:ext uri="{FF2B5EF4-FFF2-40B4-BE49-F238E27FC236}">
                <a16:creationId xmlns:a16="http://schemas.microsoft.com/office/drawing/2014/main" id="{67A6B8CF-CFAF-4780-889A-E42F9933FDDE}"/>
              </a:ext>
            </a:extLst>
          </p:cNvPr>
          <p:cNvPicPr>
            <a:picLocks noChangeAspect="1"/>
          </p:cNvPicPr>
          <p:nvPr/>
        </p:nvPicPr>
        <p:blipFill>
          <a:blip r:embed="rId6"/>
          <a:stretch>
            <a:fillRect/>
          </a:stretch>
        </p:blipFill>
        <p:spPr>
          <a:xfrm>
            <a:off x="597115" y="3588803"/>
            <a:ext cx="284560" cy="262401"/>
          </a:xfrm>
          <a:prstGeom prst="rect">
            <a:avLst/>
          </a:prstGeom>
        </p:spPr>
      </p:pic>
      <p:pic>
        <p:nvPicPr>
          <p:cNvPr id="125" name="Picture 124">
            <a:extLst>
              <a:ext uri="{FF2B5EF4-FFF2-40B4-BE49-F238E27FC236}">
                <a16:creationId xmlns:a16="http://schemas.microsoft.com/office/drawing/2014/main" id="{6793AFBB-A089-4FAC-A71E-B6B9F4FB0C34}"/>
              </a:ext>
            </a:extLst>
          </p:cNvPr>
          <p:cNvPicPr>
            <a:picLocks noChangeAspect="1"/>
          </p:cNvPicPr>
          <p:nvPr/>
        </p:nvPicPr>
        <p:blipFill>
          <a:blip r:embed="rId7"/>
          <a:stretch>
            <a:fillRect/>
          </a:stretch>
        </p:blipFill>
        <p:spPr>
          <a:xfrm>
            <a:off x="1168787" y="3575538"/>
            <a:ext cx="284560" cy="284560"/>
          </a:xfrm>
          <a:prstGeom prst="rect">
            <a:avLst/>
          </a:prstGeom>
        </p:spPr>
      </p:pic>
    </p:spTree>
    <p:extLst>
      <p:ext uri="{BB962C8B-B14F-4D97-AF65-F5344CB8AC3E}">
        <p14:creationId xmlns:p14="http://schemas.microsoft.com/office/powerpoint/2010/main" val="2999081511"/>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72654" y="1145308"/>
            <a:ext cx="11374580" cy="5108961"/>
          </a:xfrm>
        </p:spPr>
        <p:txBody>
          <a:bodyPr/>
          <a:lstStyle/>
          <a:p>
            <a:r>
              <a:rPr lang="en-GB" sz="1800">
                <a:solidFill>
                  <a:srgbClr val="453878"/>
                </a:solidFill>
                <a:latin typeface="Century Gothic"/>
                <a:ea typeface="MS PGothic"/>
                <a:cs typeface="Calibri"/>
              </a:rPr>
              <a:t>BCS Level 4 Certificate in Data Analysis Tools (KM1 Assessment)</a:t>
            </a:r>
          </a:p>
          <a:p>
            <a:r>
              <a:rPr lang="en-GB" sz="1800">
                <a:solidFill>
                  <a:srgbClr val="453878"/>
                </a:solidFill>
                <a:latin typeface="Century Gothic"/>
                <a:ea typeface="MS PGothic"/>
                <a:cs typeface="Calibri"/>
              </a:rPr>
              <a:t>BCS Level 4 Diploma in Data Analysis Concepts (KM2 Assessment)</a:t>
            </a:r>
          </a:p>
        </p:txBody>
      </p:sp>
      <p:sp>
        <p:nvSpPr>
          <p:cNvPr id="2" name="Title 1"/>
          <p:cNvSpPr>
            <a:spLocks noGrp="1"/>
          </p:cNvSpPr>
          <p:nvPr>
            <p:ph type="title"/>
          </p:nvPr>
        </p:nvSpPr>
        <p:spPr>
          <a:xfrm>
            <a:off x="411018" y="348672"/>
            <a:ext cx="11374581" cy="609600"/>
          </a:xfrm>
        </p:spPr>
        <p:txBody>
          <a:bodyPr/>
          <a:lstStyle/>
          <a:p>
            <a:r>
              <a:rPr lang="en-GB" sz="2800">
                <a:solidFill>
                  <a:srgbClr val="453878"/>
                </a:solidFill>
                <a:latin typeface="Century Gothic"/>
                <a:ea typeface="MS PGothic"/>
                <a:cs typeface="Calibri"/>
              </a:rPr>
              <a:t>Two optional </a:t>
            </a:r>
            <a:r>
              <a:rPr lang="en-GB" sz="2800">
                <a:latin typeface="Century Gothic"/>
                <a:ea typeface="MS PGothic"/>
                <a:cs typeface="Calibri"/>
              </a:rPr>
              <a:t>e</a:t>
            </a:r>
            <a:r>
              <a:rPr lang="en-GB" sz="2800">
                <a:solidFill>
                  <a:srgbClr val="453878"/>
                </a:solidFill>
                <a:latin typeface="Century Gothic"/>
                <a:ea typeface="MS PGothic"/>
                <a:cs typeface="Calibri"/>
              </a:rPr>
              <a:t>xaminations</a:t>
            </a:r>
          </a:p>
        </p:txBody>
      </p:sp>
      <p:sp>
        <p:nvSpPr>
          <p:cNvPr id="6" name="TextBox 12">
            <a:extLst>
              <a:ext uri="{FF2B5EF4-FFF2-40B4-BE49-F238E27FC236}">
                <a16:creationId xmlns:a16="http://schemas.microsoft.com/office/drawing/2014/main" id="{18B4417C-224C-4110-A3BA-8A57AA08F16A}"/>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rPr>
              <a:t>Page </a:t>
            </a:r>
            <a:fld id="{77EC4D0D-7FB2-472B-8D54-B2E4CCDFB710}" type="slidenum">
              <a:rPr kumimoji="0" lang="en-US" sz="1000" b="1" i="0" u="none" strike="noStrike" kern="1200" cap="none" spc="0" normalizeH="0" baseline="0" noProof="0" smtClean="0">
                <a:ln>
                  <a:noFill/>
                </a:ln>
                <a:solidFill>
                  <a:srgbClr val="3F3F3F"/>
                </a:solidFill>
                <a:effectLst/>
                <a:uLnTx/>
                <a:uFillTx/>
                <a:latin typeface="Arial" charset="0"/>
                <a:ea typeface="ＭＳ Ｐゴシック"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26</a:t>
            </a:fld>
            <a:endPar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endParaRPr>
          </a:p>
        </p:txBody>
      </p:sp>
      <p:pic>
        <p:nvPicPr>
          <p:cNvPr id="7" name="Graphic 6">
            <a:extLst>
              <a:ext uri="{FF2B5EF4-FFF2-40B4-BE49-F238E27FC236}">
                <a16:creationId xmlns:a16="http://schemas.microsoft.com/office/drawing/2014/main" id="{566560A2-1B8F-4C8B-AE88-D5CA0F744E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2844" y="6374739"/>
            <a:ext cx="1015200" cy="421674"/>
          </a:xfrm>
          <a:prstGeom prst="rect">
            <a:avLst/>
          </a:prstGeom>
        </p:spPr>
      </p:pic>
      <p:pic>
        <p:nvPicPr>
          <p:cNvPr id="8" name="Graphic 7">
            <a:extLst>
              <a:ext uri="{FF2B5EF4-FFF2-40B4-BE49-F238E27FC236}">
                <a16:creationId xmlns:a16="http://schemas.microsoft.com/office/drawing/2014/main" id="{5D40C99B-2D62-5B4D-92EF-24B49E8DE3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1562" y="2310150"/>
            <a:ext cx="3748876" cy="3800465"/>
          </a:xfrm>
          <a:prstGeom prst="rect">
            <a:avLst/>
          </a:prstGeom>
        </p:spPr>
      </p:pic>
    </p:spTree>
    <p:extLst>
      <p:ext uri="{BB962C8B-B14F-4D97-AF65-F5344CB8AC3E}">
        <p14:creationId xmlns:p14="http://schemas.microsoft.com/office/powerpoint/2010/main" val="4010268098"/>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72654" y="1145308"/>
            <a:ext cx="8238060" cy="5108961"/>
          </a:xfrm>
        </p:spPr>
        <p:txBody>
          <a:bodyPr/>
          <a:lstStyle/>
          <a:p>
            <a:r>
              <a:rPr lang="en-GB" sz="1800">
                <a:solidFill>
                  <a:srgbClr val="453878"/>
                </a:solidFill>
                <a:latin typeface="Century Gothic"/>
                <a:ea typeface="MS PGothic"/>
                <a:cs typeface="Calibri"/>
              </a:rPr>
              <a:t>Assessment for KM1 will be done by examination</a:t>
            </a:r>
          </a:p>
          <a:p>
            <a:r>
              <a:rPr lang="en-GB" sz="1800">
                <a:solidFill>
                  <a:srgbClr val="453878"/>
                </a:solidFill>
                <a:latin typeface="Century Gothic"/>
                <a:ea typeface="MS PGothic"/>
                <a:cs typeface="Calibri"/>
              </a:rPr>
              <a:t>Exam format: </a:t>
            </a:r>
            <a:endParaRPr lang="en-GB" sz="1800">
              <a:solidFill>
                <a:srgbClr val="453878"/>
              </a:solidFill>
              <a:latin typeface="Century Gothic"/>
            </a:endParaRPr>
          </a:p>
          <a:p>
            <a:pPr marL="628650" lvl="1" indent="-187325">
              <a:buFont typeface="Arial" panose="020B0604020202020204" pitchFamily="34" charset="0"/>
              <a:buChar char="›"/>
            </a:pPr>
            <a:r>
              <a:rPr lang="en-GB" sz="1800">
                <a:solidFill>
                  <a:srgbClr val="453878"/>
                </a:solidFill>
                <a:latin typeface="Century Gothic"/>
                <a:ea typeface="MS PGothic"/>
              </a:rPr>
              <a:t>One hour duration </a:t>
            </a:r>
            <a:endParaRPr lang="en-GB" sz="1800">
              <a:solidFill>
                <a:srgbClr val="453878"/>
              </a:solidFill>
              <a:latin typeface="Century Gothic"/>
            </a:endParaRPr>
          </a:p>
          <a:p>
            <a:pPr marL="628650" lvl="1" indent="-187325">
              <a:buFont typeface="Arial" panose="020B0604020202020204" pitchFamily="34" charset="0"/>
              <a:buChar char="›"/>
            </a:pPr>
            <a:r>
              <a:rPr lang="en-GB" sz="1800">
                <a:solidFill>
                  <a:srgbClr val="453878"/>
                </a:solidFill>
                <a:latin typeface="Century Gothic"/>
                <a:ea typeface="MS PGothic"/>
              </a:rPr>
              <a:t>Multiple-choice exam</a:t>
            </a:r>
          </a:p>
          <a:p>
            <a:pPr marL="628650" lvl="1" indent="-187325">
              <a:buFont typeface="Arial" panose="020B0604020202020204" pitchFamily="34" charset="0"/>
              <a:buChar char="›"/>
            </a:pPr>
            <a:r>
              <a:rPr lang="en-GB" sz="1800">
                <a:solidFill>
                  <a:srgbClr val="453878"/>
                </a:solidFill>
                <a:latin typeface="Century Gothic"/>
                <a:ea typeface="MS PGothic"/>
              </a:rPr>
              <a:t>40 questions in total</a:t>
            </a:r>
          </a:p>
          <a:p>
            <a:pPr marL="628650" lvl="1" indent="-187325">
              <a:buFont typeface="Arial" panose="020B0604020202020204" pitchFamily="34" charset="0"/>
              <a:buChar char="›"/>
            </a:pPr>
            <a:r>
              <a:rPr lang="en-GB" sz="1800">
                <a:solidFill>
                  <a:srgbClr val="453878"/>
                </a:solidFill>
                <a:latin typeface="Century Gothic"/>
                <a:ea typeface="MS PGothic"/>
              </a:rPr>
              <a:t>The pass mark is 26/40 (65%)</a:t>
            </a:r>
          </a:p>
          <a:p>
            <a:pPr marL="628650" lvl="1" indent="-187325">
              <a:buFont typeface="Arial" panose="020B0604020202020204" pitchFamily="34" charset="0"/>
              <a:buChar char="›"/>
            </a:pPr>
            <a:r>
              <a:rPr lang="en-GB" sz="1800">
                <a:solidFill>
                  <a:srgbClr val="453878"/>
                </a:solidFill>
                <a:latin typeface="Century Gothic"/>
                <a:ea typeface="MS PGothic"/>
                <a:cs typeface="Calibri"/>
              </a:rPr>
              <a:t>Closed-book examination (no materials allowed) </a:t>
            </a:r>
          </a:p>
          <a:p>
            <a:pPr marL="628650" lvl="1" indent="-187325">
              <a:buFont typeface="Arial" panose="020B0604020202020204" pitchFamily="34" charset="0"/>
              <a:buChar char="›"/>
            </a:pPr>
            <a:r>
              <a:rPr lang="en-GB" sz="1800">
                <a:solidFill>
                  <a:srgbClr val="453878"/>
                </a:solidFill>
                <a:latin typeface="Century Gothic"/>
                <a:ea typeface="MS PGothic"/>
                <a:cs typeface="Calibri"/>
              </a:rPr>
              <a:t>Online examination using a remote proctor</a:t>
            </a:r>
          </a:p>
          <a:p>
            <a:pPr marL="0" indent="0">
              <a:buNone/>
            </a:pPr>
            <a:endParaRPr lang="en-GB" sz="1800">
              <a:solidFill>
                <a:srgbClr val="453878"/>
              </a:solidFill>
              <a:latin typeface="Century Gothic"/>
            </a:endParaRPr>
          </a:p>
          <a:p>
            <a:endParaRPr lang="en-GB" sz="1800">
              <a:solidFill>
                <a:srgbClr val="453878"/>
              </a:solidFill>
              <a:latin typeface="Century Gothic"/>
              <a:ea typeface="MS PGothic"/>
              <a:cs typeface="Calibri"/>
            </a:endParaRPr>
          </a:p>
          <a:p>
            <a:endParaRPr lang="en-GB" sz="1800">
              <a:solidFill>
                <a:srgbClr val="453878"/>
              </a:solidFill>
              <a:latin typeface="Century Gothic"/>
            </a:endParaRPr>
          </a:p>
        </p:txBody>
      </p:sp>
      <p:sp>
        <p:nvSpPr>
          <p:cNvPr id="2" name="Title 1"/>
          <p:cNvSpPr>
            <a:spLocks noGrp="1"/>
          </p:cNvSpPr>
          <p:nvPr>
            <p:ph type="title"/>
          </p:nvPr>
        </p:nvSpPr>
        <p:spPr>
          <a:xfrm>
            <a:off x="311628" y="348672"/>
            <a:ext cx="11535817" cy="796636"/>
          </a:xfrm>
        </p:spPr>
        <p:txBody>
          <a:bodyPr/>
          <a:lstStyle/>
          <a:p>
            <a:r>
              <a:rPr lang="en-GB" sz="2600">
                <a:solidFill>
                  <a:srgbClr val="453878"/>
                </a:solidFill>
                <a:latin typeface="Century Gothic"/>
                <a:ea typeface="MS PGothic"/>
                <a:cs typeface="Calibri"/>
              </a:rPr>
              <a:t>Overview of BCS L4 Certificate in Data Analysis Tools (KM1 Assessment)</a:t>
            </a:r>
          </a:p>
        </p:txBody>
      </p:sp>
      <p:sp>
        <p:nvSpPr>
          <p:cNvPr id="6" name="TextBox 12">
            <a:extLst>
              <a:ext uri="{FF2B5EF4-FFF2-40B4-BE49-F238E27FC236}">
                <a16:creationId xmlns:a16="http://schemas.microsoft.com/office/drawing/2014/main" id="{18B4417C-224C-4110-A3BA-8A57AA08F16A}"/>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rPr>
              <a:t>Page </a:t>
            </a:r>
            <a:fld id="{77EC4D0D-7FB2-472B-8D54-B2E4CCDFB710}" type="slidenum">
              <a:rPr kumimoji="0" lang="en-US" sz="1000" b="1" i="0" u="none" strike="noStrike" kern="1200" cap="none" spc="0" normalizeH="0" baseline="0" noProof="0" smtClean="0">
                <a:ln>
                  <a:noFill/>
                </a:ln>
                <a:solidFill>
                  <a:srgbClr val="3F3F3F"/>
                </a:solidFill>
                <a:effectLst/>
                <a:uLnTx/>
                <a:uFillTx/>
                <a:latin typeface="Arial" charset="0"/>
                <a:ea typeface="ＭＳ Ｐゴシック"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27</a:t>
            </a:fld>
            <a:endPar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endParaRPr>
          </a:p>
        </p:txBody>
      </p:sp>
      <p:pic>
        <p:nvPicPr>
          <p:cNvPr id="7" name="Graphic 6">
            <a:extLst>
              <a:ext uri="{FF2B5EF4-FFF2-40B4-BE49-F238E27FC236}">
                <a16:creationId xmlns:a16="http://schemas.microsoft.com/office/drawing/2014/main" id="{566560A2-1B8F-4C8B-AE88-D5CA0F744E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2844" y="6374739"/>
            <a:ext cx="1015200" cy="421674"/>
          </a:xfrm>
          <a:prstGeom prst="rect">
            <a:avLst/>
          </a:prstGeom>
        </p:spPr>
      </p:pic>
      <p:pic>
        <p:nvPicPr>
          <p:cNvPr id="8" name="Graphic 7">
            <a:extLst>
              <a:ext uri="{FF2B5EF4-FFF2-40B4-BE49-F238E27FC236}">
                <a16:creationId xmlns:a16="http://schemas.microsoft.com/office/drawing/2014/main" id="{486A494A-D950-E543-AC37-F5B29D0D0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5299" y="1425526"/>
            <a:ext cx="3447066" cy="3780653"/>
          </a:xfrm>
          <a:prstGeom prst="rect">
            <a:avLst/>
          </a:prstGeom>
        </p:spPr>
      </p:pic>
    </p:spTree>
    <p:extLst>
      <p:ext uri="{BB962C8B-B14F-4D97-AF65-F5344CB8AC3E}">
        <p14:creationId xmlns:p14="http://schemas.microsoft.com/office/powerpoint/2010/main" val="533869581"/>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72654" y="1145308"/>
            <a:ext cx="8238060" cy="5108961"/>
          </a:xfrm>
        </p:spPr>
        <p:txBody>
          <a:bodyPr/>
          <a:lstStyle/>
          <a:p>
            <a:r>
              <a:rPr lang="en-GB" sz="1800">
                <a:solidFill>
                  <a:srgbClr val="453878"/>
                </a:solidFill>
                <a:latin typeface="Century Gothic"/>
                <a:ea typeface="MS PGothic"/>
                <a:cs typeface="Calibri"/>
              </a:rPr>
              <a:t>Assessment for KM2 will be done by examination</a:t>
            </a:r>
          </a:p>
          <a:p>
            <a:r>
              <a:rPr lang="en-GB" sz="1800">
                <a:solidFill>
                  <a:srgbClr val="453878"/>
                </a:solidFill>
                <a:latin typeface="Century Gothic"/>
                <a:ea typeface="MS PGothic"/>
                <a:cs typeface="Calibri"/>
              </a:rPr>
              <a:t>Exam format: </a:t>
            </a:r>
            <a:endParaRPr lang="en-GB" sz="1800">
              <a:solidFill>
                <a:srgbClr val="453878"/>
              </a:solidFill>
              <a:latin typeface="Century Gothic"/>
            </a:endParaRPr>
          </a:p>
          <a:p>
            <a:pPr marL="628650" lvl="1" indent="-187325">
              <a:buFont typeface="Arial" panose="020B0604020202020204" pitchFamily="34" charset="0"/>
              <a:buChar char="›"/>
            </a:pPr>
            <a:r>
              <a:rPr lang="en-GB" sz="1800">
                <a:solidFill>
                  <a:srgbClr val="453878"/>
                </a:solidFill>
                <a:latin typeface="Century Gothic"/>
                <a:ea typeface="MS PGothic"/>
              </a:rPr>
              <a:t>One hour duration </a:t>
            </a:r>
            <a:endParaRPr lang="en-GB" sz="1800">
              <a:solidFill>
                <a:srgbClr val="453878"/>
              </a:solidFill>
              <a:latin typeface="Century Gothic"/>
            </a:endParaRPr>
          </a:p>
          <a:p>
            <a:pPr marL="628650" lvl="1" indent="-187325">
              <a:buFont typeface="Arial" panose="020B0604020202020204" pitchFamily="34" charset="0"/>
              <a:buChar char="›"/>
            </a:pPr>
            <a:r>
              <a:rPr lang="en-GB" sz="1800">
                <a:solidFill>
                  <a:srgbClr val="453878"/>
                </a:solidFill>
                <a:latin typeface="Century Gothic"/>
                <a:ea typeface="MS PGothic"/>
              </a:rPr>
              <a:t>Multiple-choice questions</a:t>
            </a:r>
          </a:p>
          <a:p>
            <a:pPr marL="628650" lvl="1" indent="-187325">
              <a:buFont typeface="Arial" panose="020B0604020202020204" pitchFamily="34" charset="0"/>
              <a:buChar char="›"/>
            </a:pPr>
            <a:r>
              <a:rPr lang="en-GB" sz="1800">
                <a:solidFill>
                  <a:srgbClr val="453878"/>
                </a:solidFill>
                <a:latin typeface="Century Gothic"/>
                <a:ea typeface="MS PGothic"/>
              </a:rPr>
              <a:t>40 questions in total</a:t>
            </a:r>
          </a:p>
          <a:p>
            <a:pPr marL="628650" lvl="1" indent="-187325">
              <a:buFont typeface="Arial" panose="020B0604020202020204" pitchFamily="34" charset="0"/>
              <a:buChar char="›"/>
            </a:pPr>
            <a:r>
              <a:rPr lang="en-GB" sz="1800">
                <a:solidFill>
                  <a:srgbClr val="453878"/>
                </a:solidFill>
                <a:latin typeface="Century Gothic"/>
                <a:ea typeface="MS PGothic"/>
              </a:rPr>
              <a:t>The pass mark is 26/40 (65%)</a:t>
            </a:r>
          </a:p>
          <a:p>
            <a:pPr marL="628650" lvl="1" indent="-187325">
              <a:buFont typeface="Arial" panose="020B0604020202020204" pitchFamily="34" charset="0"/>
              <a:buChar char="›"/>
            </a:pPr>
            <a:r>
              <a:rPr lang="en-GB" sz="1800">
                <a:solidFill>
                  <a:srgbClr val="453878"/>
                </a:solidFill>
                <a:latin typeface="Century Gothic"/>
                <a:ea typeface="MS PGothic"/>
                <a:cs typeface="Calibri"/>
              </a:rPr>
              <a:t>Closed-book examination (no materials allowed) </a:t>
            </a:r>
          </a:p>
          <a:p>
            <a:pPr marL="628650" lvl="1" indent="-187325">
              <a:buFont typeface="Arial" panose="020B0604020202020204" pitchFamily="34" charset="0"/>
              <a:buChar char="›"/>
            </a:pPr>
            <a:r>
              <a:rPr lang="en-GB" sz="1800">
                <a:solidFill>
                  <a:srgbClr val="453878"/>
                </a:solidFill>
                <a:latin typeface="Century Gothic"/>
                <a:ea typeface="MS PGothic"/>
                <a:cs typeface="Calibri"/>
              </a:rPr>
              <a:t>Online examination using a remote proctor</a:t>
            </a:r>
          </a:p>
          <a:p>
            <a:pPr marL="0" indent="0">
              <a:buNone/>
            </a:pPr>
            <a:endParaRPr lang="en-GB" sz="1800">
              <a:solidFill>
                <a:srgbClr val="453878"/>
              </a:solidFill>
              <a:latin typeface="Century Gothic"/>
            </a:endParaRPr>
          </a:p>
          <a:p>
            <a:endParaRPr lang="en-GB" sz="1800">
              <a:solidFill>
                <a:srgbClr val="453878"/>
              </a:solidFill>
              <a:latin typeface="Century Gothic"/>
              <a:ea typeface="MS PGothic"/>
              <a:cs typeface="Calibri"/>
            </a:endParaRPr>
          </a:p>
          <a:p>
            <a:endParaRPr lang="en-GB" sz="1800">
              <a:solidFill>
                <a:srgbClr val="453878"/>
              </a:solidFill>
              <a:latin typeface="Century Gothic"/>
            </a:endParaRPr>
          </a:p>
        </p:txBody>
      </p:sp>
      <p:sp>
        <p:nvSpPr>
          <p:cNvPr id="2" name="Title 1"/>
          <p:cNvSpPr>
            <a:spLocks noGrp="1"/>
          </p:cNvSpPr>
          <p:nvPr>
            <p:ph type="title"/>
          </p:nvPr>
        </p:nvSpPr>
        <p:spPr>
          <a:xfrm>
            <a:off x="311628" y="348672"/>
            <a:ext cx="12082469" cy="796636"/>
          </a:xfrm>
        </p:spPr>
        <p:txBody>
          <a:bodyPr/>
          <a:lstStyle/>
          <a:p>
            <a:r>
              <a:rPr lang="en-GB" sz="2600">
                <a:solidFill>
                  <a:srgbClr val="453878"/>
                </a:solidFill>
                <a:latin typeface="Century Gothic"/>
                <a:ea typeface="MS PGothic"/>
                <a:cs typeface="Calibri"/>
              </a:rPr>
              <a:t>Overview of BCS L4 Diploma in Data Analysis Concepts (KM2 Assessment)</a:t>
            </a:r>
          </a:p>
        </p:txBody>
      </p:sp>
      <p:sp>
        <p:nvSpPr>
          <p:cNvPr id="6" name="TextBox 12">
            <a:extLst>
              <a:ext uri="{FF2B5EF4-FFF2-40B4-BE49-F238E27FC236}">
                <a16:creationId xmlns:a16="http://schemas.microsoft.com/office/drawing/2014/main" id="{18B4417C-224C-4110-A3BA-8A57AA08F16A}"/>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rPr>
              <a:t>Page </a:t>
            </a:r>
            <a:fld id="{77EC4D0D-7FB2-472B-8D54-B2E4CCDFB710}" type="slidenum">
              <a:rPr kumimoji="0" lang="en-US" sz="1000" b="1" i="0" u="none" strike="noStrike" kern="1200" cap="none" spc="0" normalizeH="0" baseline="0" noProof="0" smtClean="0">
                <a:ln>
                  <a:noFill/>
                </a:ln>
                <a:solidFill>
                  <a:srgbClr val="3F3F3F"/>
                </a:solidFill>
                <a:effectLst/>
                <a:uLnTx/>
                <a:uFillTx/>
                <a:latin typeface="Arial" charset="0"/>
                <a:ea typeface="ＭＳ Ｐゴシック" pitchFamily="34" charset="-128"/>
                <a:cs typeface="+mn-cs"/>
              </a:rPr>
              <a:pPr marL="0" marR="0" lvl="0" indent="0" algn="l" defTabSz="914400" rtl="0" eaLnBrk="0" fontAlgn="base" latinLnBrk="0" hangingPunct="0">
                <a:lnSpc>
                  <a:spcPct val="100000"/>
                </a:lnSpc>
                <a:spcBef>
                  <a:spcPct val="0"/>
                </a:spcBef>
                <a:spcAft>
                  <a:spcPct val="0"/>
                </a:spcAft>
                <a:buClrTx/>
                <a:buSzTx/>
                <a:buFontTx/>
                <a:buNone/>
                <a:tabLst/>
                <a:defRPr/>
              </a:pPr>
              <a:t>28</a:t>
            </a:fld>
            <a:endParaRPr kumimoji="0" lang="en-US" sz="1000" b="1" i="0" u="none" strike="noStrike" kern="1200" cap="none" spc="0" normalizeH="0" baseline="0" noProof="0">
              <a:ln>
                <a:noFill/>
              </a:ln>
              <a:solidFill>
                <a:srgbClr val="3F3F3F"/>
              </a:solidFill>
              <a:effectLst/>
              <a:uLnTx/>
              <a:uFillTx/>
              <a:latin typeface="Arial" charset="0"/>
              <a:ea typeface="ＭＳ Ｐゴシック" pitchFamily="34" charset="-128"/>
              <a:cs typeface="+mn-cs"/>
            </a:endParaRPr>
          </a:p>
        </p:txBody>
      </p:sp>
      <p:pic>
        <p:nvPicPr>
          <p:cNvPr id="7" name="Graphic 6">
            <a:extLst>
              <a:ext uri="{FF2B5EF4-FFF2-40B4-BE49-F238E27FC236}">
                <a16:creationId xmlns:a16="http://schemas.microsoft.com/office/drawing/2014/main" id="{566560A2-1B8F-4C8B-AE88-D5CA0F744E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2844" y="6374739"/>
            <a:ext cx="1015200" cy="421674"/>
          </a:xfrm>
          <a:prstGeom prst="rect">
            <a:avLst/>
          </a:prstGeom>
        </p:spPr>
      </p:pic>
      <p:pic>
        <p:nvPicPr>
          <p:cNvPr id="9" name="Picture 8">
            <a:extLst>
              <a:ext uri="{FF2B5EF4-FFF2-40B4-BE49-F238E27FC236}">
                <a16:creationId xmlns:a16="http://schemas.microsoft.com/office/drawing/2014/main" id="{DC5360A8-FB04-8447-B1AC-38DF1E766954}"/>
              </a:ext>
            </a:extLst>
          </p:cNvPr>
          <p:cNvPicPr>
            <a:picLocks noChangeAspect="1"/>
          </p:cNvPicPr>
          <p:nvPr/>
        </p:nvPicPr>
        <p:blipFill>
          <a:blip r:embed="rId5"/>
          <a:stretch>
            <a:fillRect/>
          </a:stretch>
        </p:blipFill>
        <p:spPr>
          <a:xfrm>
            <a:off x="7081213" y="1941944"/>
            <a:ext cx="4538133" cy="3889667"/>
          </a:xfrm>
          <a:prstGeom prst="rect">
            <a:avLst/>
          </a:prstGeom>
        </p:spPr>
      </p:pic>
    </p:spTree>
    <p:extLst>
      <p:ext uri="{BB962C8B-B14F-4D97-AF65-F5344CB8AC3E}">
        <p14:creationId xmlns:p14="http://schemas.microsoft.com/office/powerpoint/2010/main" val="4287110050"/>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963A-CF5D-491A-894D-B10214F84DB5}"/>
              </a:ext>
            </a:extLst>
          </p:cNvPr>
          <p:cNvSpPr>
            <a:spLocks noGrp="1"/>
          </p:cNvSpPr>
          <p:nvPr>
            <p:ph type="title"/>
          </p:nvPr>
        </p:nvSpPr>
        <p:spPr/>
        <p:txBody>
          <a:bodyPr lIns="91440" tIns="45720" rIns="91440" bIns="45720" anchor="b">
            <a:normAutofit/>
          </a:bodyPr>
          <a:lstStyle/>
          <a:p>
            <a:r>
              <a:rPr lang="en-US"/>
              <a:t>Questions?</a:t>
            </a:r>
          </a:p>
        </p:txBody>
      </p:sp>
    </p:spTree>
    <p:extLst>
      <p:ext uri="{BB962C8B-B14F-4D97-AF65-F5344CB8AC3E}">
        <p14:creationId xmlns:p14="http://schemas.microsoft.com/office/powerpoint/2010/main" val="58056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87F2F-40FE-42BD-8A16-B843DD35D3FF}"/>
              </a:ext>
            </a:extLst>
          </p:cNvPr>
          <p:cNvSpPr>
            <a:spLocks noGrp="1"/>
          </p:cNvSpPr>
          <p:nvPr>
            <p:ph type="title"/>
          </p:nvPr>
        </p:nvSpPr>
        <p:spPr/>
        <p:txBody>
          <a:bodyPr/>
          <a:lstStyle/>
          <a:p>
            <a:r>
              <a:rPr lang="en-GB"/>
              <a:t>Check-in and onboarding</a:t>
            </a:r>
          </a:p>
        </p:txBody>
      </p:sp>
      <p:sp>
        <p:nvSpPr>
          <p:cNvPr id="3" name="Text Placeholder 2">
            <a:extLst>
              <a:ext uri="{FF2B5EF4-FFF2-40B4-BE49-F238E27FC236}">
                <a16:creationId xmlns:a16="http://schemas.microsoft.com/office/drawing/2014/main" id="{6F588DF3-3AE0-4CEC-ACDD-35E450635A41}"/>
              </a:ext>
            </a:extLst>
          </p:cNvPr>
          <p:cNvSpPr>
            <a:spLocks noGrp="1"/>
          </p:cNvSpPr>
          <p:nvPr>
            <p:ph type="body" sz="quarter" idx="11"/>
          </p:nvPr>
        </p:nvSpPr>
        <p:spPr/>
        <p:txBody>
          <a:bodyPr/>
          <a:lstStyle/>
          <a:p>
            <a:pPr marL="342900" indent="-342900">
              <a:buFont typeface="Arial" panose="020B0604020202020204" pitchFamily="34" charset="0"/>
              <a:buChar char="•"/>
            </a:pPr>
            <a:r>
              <a:rPr lang="en-GB" b="0"/>
              <a:t>The check-in and onboarding session is from 09:00 to 09:45</a:t>
            </a:r>
          </a:p>
          <a:p>
            <a:pPr marL="342900" indent="-342900">
              <a:buFont typeface="Arial" panose="020B0604020202020204" pitchFamily="34" charset="0"/>
              <a:buChar char="•"/>
            </a:pPr>
            <a:r>
              <a:rPr lang="en-GB" b="0"/>
              <a:t>The onboarding session will ensure you can log in to the Remote Desktop Environment. Student Success Advisors will be available to assist with any technical issues you may experience</a:t>
            </a:r>
          </a:p>
          <a:p>
            <a:pPr marL="342900" indent="-342900">
              <a:buFont typeface="Arial" panose="020B0604020202020204" pitchFamily="34" charset="0"/>
              <a:buChar char="•"/>
            </a:pPr>
            <a:r>
              <a:rPr lang="en-GB" b="0"/>
              <a:t>The virtual class will formally begin at 10:00</a:t>
            </a:r>
            <a:endParaRPr lang="en-GB"/>
          </a:p>
        </p:txBody>
      </p:sp>
      <p:sp>
        <p:nvSpPr>
          <p:cNvPr id="4" name="TextBox 12">
            <a:extLst>
              <a:ext uri="{FF2B5EF4-FFF2-40B4-BE49-F238E27FC236}">
                <a16:creationId xmlns:a16="http://schemas.microsoft.com/office/drawing/2014/main" id="{653B4863-1C24-482C-8BE2-104CFB202A0F}"/>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rgbClr val="3F3F3F"/>
                </a:solidFill>
              </a:rPr>
              <a:t>Page </a:t>
            </a:r>
            <a:fld id="{77EC4D0D-7FB2-472B-8D54-B2E4CCDFB710}" type="slidenum">
              <a:rPr lang="en-US" sz="1000" b="1" smtClean="0">
                <a:solidFill>
                  <a:srgbClr val="3F3F3F"/>
                </a:solidFill>
              </a:rPr>
              <a:pPr algn="l">
                <a:defRPr/>
              </a:pPr>
              <a:t>3</a:t>
            </a:fld>
            <a:endParaRPr lang="en-US" sz="1000" b="1">
              <a:solidFill>
                <a:srgbClr val="3F3F3F"/>
              </a:solidFill>
            </a:endParaRPr>
          </a:p>
        </p:txBody>
      </p:sp>
      <p:pic>
        <p:nvPicPr>
          <p:cNvPr id="5" name="Graphic 4">
            <a:extLst>
              <a:ext uri="{FF2B5EF4-FFF2-40B4-BE49-F238E27FC236}">
                <a16:creationId xmlns:a16="http://schemas.microsoft.com/office/drawing/2014/main" id="{E4A7029A-555C-4682-8699-FDD304E91E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2844" y="6374739"/>
            <a:ext cx="1015200" cy="421674"/>
          </a:xfrm>
          <a:prstGeom prst="rect">
            <a:avLst/>
          </a:prstGeom>
        </p:spPr>
      </p:pic>
    </p:spTree>
    <p:extLst>
      <p:ext uri="{BB962C8B-B14F-4D97-AF65-F5344CB8AC3E}">
        <p14:creationId xmlns:p14="http://schemas.microsoft.com/office/powerpoint/2010/main" val="3485773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8B0B-6104-4914-A57A-70EEBC6B7947}"/>
              </a:ext>
            </a:extLst>
          </p:cNvPr>
          <p:cNvSpPr>
            <a:spLocks noGrp="1"/>
          </p:cNvSpPr>
          <p:nvPr>
            <p:ph type="title"/>
          </p:nvPr>
        </p:nvSpPr>
        <p:spPr/>
        <p:txBody>
          <a:bodyPr/>
          <a:lstStyle/>
          <a:p>
            <a:r>
              <a:rPr lang="en-GB" sz="4000"/>
              <a:t>Stage 5 </a:t>
            </a:r>
            <a:br>
              <a:rPr lang="en-GB" sz="4000"/>
            </a:br>
            <a:r>
              <a:rPr lang="en-GB"/>
              <a:t>Lecture begins</a:t>
            </a:r>
          </a:p>
        </p:txBody>
      </p:sp>
      <p:sp>
        <p:nvSpPr>
          <p:cNvPr id="5" name="Text Placeholder 4">
            <a:extLst>
              <a:ext uri="{FF2B5EF4-FFF2-40B4-BE49-F238E27FC236}">
                <a16:creationId xmlns:a16="http://schemas.microsoft.com/office/drawing/2014/main" id="{539BF19D-9C03-4C4D-B05D-D047F82E20E7}"/>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3A194B62-4DEB-154F-9EA5-2B373A64B35D}"/>
              </a:ext>
            </a:extLst>
          </p:cNvPr>
          <p:cNvSpPr>
            <a:spLocks noGrp="1"/>
          </p:cNvSpPr>
          <p:nvPr>
            <p:ph type="body" idx="10"/>
          </p:nvPr>
        </p:nvSpPr>
        <p:spPr/>
        <p:txBody>
          <a:bodyPr/>
          <a:lstStyle/>
          <a:p>
            <a:endParaRPr lang="en-US"/>
          </a:p>
        </p:txBody>
      </p:sp>
      <p:sp>
        <p:nvSpPr>
          <p:cNvPr id="3" name="TextBox 12">
            <a:extLst>
              <a:ext uri="{FF2B5EF4-FFF2-40B4-BE49-F238E27FC236}">
                <a16:creationId xmlns:a16="http://schemas.microsoft.com/office/drawing/2014/main" id="{D43D6CE8-B36D-49DE-9BC6-44D086022A39}"/>
              </a:ext>
            </a:extLst>
          </p:cNvPr>
          <p:cNvSpPr txBox="1">
            <a:spLocks noChangeArrowheads="1"/>
          </p:cNvSpPr>
          <p:nvPr/>
        </p:nvSpPr>
        <p:spPr bwMode="auto">
          <a:xfrm>
            <a:off x="302184" y="6333244"/>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chemeClr val="bg1"/>
                </a:solidFill>
              </a:rPr>
              <a:t>Page </a:t>
            </a:r>
            <a:fld id="{77EC4D0D-7FB2-472B-8D54-B2E4CCDFB710}" type="slidenum">
              <a:rPr lang="en-US" sz="1000" b="1" smtClean="0">
                <a:solidFill>
                  <a:schemeClr val="bg1"/>
                </a:solidFill>
              </a:rPr>
              <a:pPr algn="l">
                <a:defRPr/>
              </a:pPr>
              <a:t>30</a:t>
            </a:fld>
            <a:endParaRPr lang="en-US" sz="1000" b="1">
              <a:solidFill>
                <a:schemeClr val="bg1"/>
              </a:solidFill>
            </a:endParaRPr>
          </a:p>
        </p:txBody>
      </p:sp>
      <p:pic>
        <p:nvPicPr>
          <p:cNvPr id="4" name="Picture 3">
            <a:extLst>
              <a:ext uri="{FF2B5EF4-FFF2-40B4-BE49-F238E27FC236}">
                <a16:creationId xmlns:a16="http://schemas.microsoft.com/office/drawing/2014/main" id="{DACE8A32-985F-4335-B13B-94C7A46C3C56}"/>
              </a:ext>
            </a:extLst>
          </p:cNvPr>
          <p:cNvPicPr>
            <a:picLocks noChangeAspect="1"/>
          </p:cNvPicPr>
          <p:nvPr/>
        </p:nvPicPr>
        <p:blipFill rotWithShape="1">
          <a:blip r:embed="rId2"/>
          <a:srcRect l="8166" t="12450" r="7270"/>
          <a:stretch/>
        </p:blipFill>
        <p:spPr>
          <a:xfrm>
            <a:off x="11051263" y="6318037"/>
            <a:ext cx="1140737" cy="522539"/>
          </a:xfrm>
          <a:prstGeom prst="rect">
            <a:avLst/>
          </a:prstGeom>
        </p:spPr>
      </p:pic>
    </p:spTree>
    <p:extLst>
      <p:ext uri="{BB962C8B-B14F-4D97-AF65-F5344CB8AC3E}">
        <p14:creationId xmlns:p14="http://schemas.microsoft.com/office/powerpoint/2010/main" val="1964347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1522F9-8108-4134-95C4-E0BD1180B344}"/>
              </a:ext>
            </a:extLst>
          </p:cNvPr>
          <p:cNvSpPr>
            <a:spLocks noGrp="1"/>
          </p:cNvSpPr>
          <p:nvPr>
            <p:ph type="title"/>
          </p:nvPr>
        </p:nvSpPr>
        <p:spPr>
          <a:xfrm>
            <a:off x="1237783" y="4507777"/>
            <a:ext cx="4750268" cy="1219123"/>
          </a:xfrm>
        </p:spPr>
        <p:txBody>
          <a:bodyPr/>
          <a:lstStyle/>
          <a:p>
            <a:r>
              <a:rPr lang="en-US"/>
              <a:t>Thank you</a:t>
            </a:r>
          </a:p>
        </p:txBody>
      </p:sp>
      <p:sp>
        <p:nvSpPr>
          <p:cNvPr id="10" name="Text Placeholder 4">
            <a:extLst>
              <a:ext uri="{FF2B5EF4-FFF2-40B4-BE49-F238E27FC236}">
                <a16:creationId xmlns:a16="http://schemas.microsoft.com/office/drawing/2014/main" id="{6B5FCBFB-3009-4D67-83EA-5AF0306DEF3E}"/>
              </a:ext>
            </a:extLst>
          </p:cNvPr>
          <p:cNvSpPr>
            <a:spLocks noGrp="1"/>
          </p:cNvSpPr>
          <p:nvPr>
            <p:ph type="body" idx="11"/>
          </p:nvPr>
        </p:nvSpPr>
        <p:spPr>
          <a:xfrm>
            <a:off x="6526213" y="4694679"/>
            <a:ext cx="4933950" cy="422659"/>
          </a:xfrm>
        </p:spPr>
        <p:txBody>
          <a:bodyPr lIns="91440" tIns="45720" rIns="91440" bIns="45720" anchor="t">
            <a:normAutofit fontScale="92500" lnSpcReduction="20000"/>
          </a:bodyPr>
          <a:lstStyle/>
          <a:p>
            <a:r>
              <a:rPr lang="en-US">
                <a:ea typeface="+mn-lt"/>
                <a:cs typeface="+mn-lt"/>
              </a:rPr>
              <a:t>https://www.avadolearning.com/arch-apprenticeships/</a:t>
            </a:r>
            <a:endParaRPr lang="en-US"/>
          </a:p>
        </p:txBody>
      </p:sp>
      <p:sp>
        <p:nvSpPr>
          <p:cNvPr id="11" name="Text Placeholder 5">
            <a:extLst>
              <a:ext uri="{FF2B5EF4-FFF2-40B4-BE49-F238E27FC236}">
                <a16:creationId xmlns:a16="http://schemas.microsoft.com/office/drawing/2014/main" id="{8E5FCE18-BE4F-4D17-9BE4-52044F943B73}"/>
              </a:ext>
            </a:extLst>
          </p:cNvPr>
          <p:cNvSpPr>
            <a:spLocks noGrp="1"/>
          </p:cNvSpPr>
          <p:nvPr>
            <p:ph type="body" idx="12"/>
          </p:nvPr>
        </p:nvSpPr>
        <p:spPr>
          <a:xfrm>
            <a:off x="6526213" y="4085118"/>
            <a:ext cx="4933950" cy="422659"/>
          </a:xfrm>
        </p:spPr>
        <p:txBody>
          <a:bodyPr/>
          <a:lstStyle/>
          <a:p>
            <a:r>
              <a:rPr lang="en-US" err="1"/>
              <a:t>careers@archapprentices.co.uk</a:t>
            </a:r>
            <a:endParaRPr lang="en-US"/>
          </a:p>
          <a:p>
            <a:endParaRPr lang="en-US"/>
          </a:p>
        </p:txBody>
      </p:sp>
    </p:spTree>
    <p:extLst>
      <p:ext uri="{BB962C8B-B14F-4D97-AF65-F5344CB8AC3E}">
        <p14:creationId xmlns:p14="http://schemas.microsoft.com/office/powerpoint/2010/main" val="685893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4E42F4-36C1-437B-9ABC-6677B66E0135}"/>
              </a:ext>
            </a:extLst>
          </p:cNvPr>
          <p:cNvSpPr/>
          <p:nvPr/>
        </p:nvSpPr>
        <p:spPr>
          <a:xfrm>
            <a:off x="0" y="2716567"/>
            <a:ext cx="12192000" cy="34622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3D052CC9-D0EF-4667-8A57-05E862E547E8}"/>
              </a:ext>
            </a:extLst>
          </p:cNvPr>
          <p:cNvSpPr>
            <a:spLocks noGrp="1"/>
          </p:cNvSpPr>
          <p:nvPr>
            <p:ph type="title"/>
          </p:nvPr>
        </p:nvSpPr>
        <p:spPr/>
        <p:txBody>
          <a:bodyPr/>
          <a:lstStyle/>
          <a:p>
            <a:r>
              <a:rPr lang="en-GB"/>
              <a:t>Onboarding process</a:t>
            </a:r>
          </a:p>
        </p:txBody>
      </p:sp>
      <p:graphicFrame>
        <p:nvGraphicFramePr>
          <p:cNvPr id="13" name="Content Placeholder 12">
            <a:extLst>
              <a:ext uri="{FF2B5EF4-FFF2-40B4-BE49-F238E27FC236}">
                <a16:creationId xmlns:a16="http://schemas.microsoft.com/office/drawing/2014/main" id="{EBE3CFB1-3367-405F-8C38-C3B08B0CFAC0}"/>
              </a:ext>
            </a:extLst>
          </p:cNvPr>
          <p:cNvGraphicFramePr>
            <a:graphicFrameLocks noGrp="1"/>
          </p:cNvGraphicFramePr>
          <p:nvPr>
            <p:ph sz="half" idx="4294967295"/>
          </p:nvPr>
        </p:nvGraphicFramePr>
        <p:xfrm>
          <a:off x="290088" y="2341562"/>
          <a:ext cx="11787188" cy="4516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3">
            <a:extLst>
              <a:ext uri="{FF2B5EF4-FFF2-40B4-BE49-F238E27FC236}">
                <a16:creationId xmlns:a16="http://schemas.microsoft.com/office/drawing/2014/main" id="{E2EDA750-BE98-434F-8AA5-5A8D3E662C23}"/>
              </a:ext>
            </a:extLst>
          </p:cNvPr>
          <p:cNvSpPr/>
          <p:nvPr/>
        </p:nvSpPr>
        <p:spPr>
          <a:xfrm>
            <a:off x="795645" y="3399777"/>
            <a:ext cx="569388" cy="923330"/>
          </a:xfrm>
          <a:prstGeom prst="rect">
            <a:avLst/>
          </a:prstGeom>
          <a:noFill/>
        </p:spPr>
        <p:txBody>
          <a:bodyPr wrap="none" lIns="91440" tIns="45720" rIns="91440" bIns="45720">
            <a:spAutoFit/>
          </a:bodyPr>
          <a:lstStyle/>
          <a:p>
            <a:pPr algn="ctr"/>
            <a:r>
              <a:rPr lang="en-US" sz="5400" b="1">
                <a:ln w="22225">
                  <a:solidFill>
                    <a:schemeClr val="accent2"/>
                  </a:solidFill>
                  <a:prstDash val="solid"/>
                </a:ln>
              </a:rPr>
              <a:t>1</a:t>
            </a:r>
            <a:endParaRPr lang="en-US" sz="5400" b="1" cap="none" spc="0">
              <a:ln w="22225">
                <a:solidFill>
                  <a:schemeClr val="accent2"/>
                </a:solidFill>
                <a:prstDash val="solid"/>
              </a:ln>
              <a:effectLst/>
            </a:endParaRPr>
          </a:p>
        </p:txBody>
      </p:sp>
      <p:sp>
        <p:nvSpPr>
          <p:cNvPr id="21" name="Rectangle 20">
            <a:extLst>
              <a:ext uri="{FF2B5EF4-FFF2-40B4-BE49-F238E27FC236}">
                <a16:creationId xmlns:a16="http://schemas.microsoft.com/office/drawing/2014/main" id="{8BD2CF7C-64BA-400B-B85B-F1FD0B940DF2}"/>
              </a:ext>
            </a:extLst>
          </p:cNvPr>
          <p:cNvSpPr/>
          <p:nvPr/>
        </p:nvSpPr>
        <p:spPr>
          <a:xfrm>
            <a:off x="3295829" y="3399777"/>
            <a:ext cx="569388" cy="923330"/>
          </a:xfrm>
          <a:prstGeom prst="rect">
            <a:avLst/>
          </a:prstGeom>
          <a:noFill/>
        </p:spPr>
        <p:txBody>
          <a:bodyPr wrap="none" lIns="91440" tIns="45720" rIns="91440" bIns="45720">
            <a:spAutoFit/>
          </a:bodyPr>
          <a:lstStyle/>
          <a:p>
            <a:pPr algn="ctr"/>
            <a:r>
              <a:rPr lang="en-US" sz="5400" b="1">
                <a:ln w="22225">
                  <a:solidFill>
                    <a:schemeClr val="accent2"/>
                  </a:solidFill>
                  <a:prstDash val="solid"/>
                </a:ln>
              </a:rPr>
              <a:t>2</a:t>
            </a:r>
            <a:endParaRPr lang="en-US" sz="5400" b="1" cap="none" spc="0">
              <a:ln w="22225">
                <a:solidFill>
                  <a:schemeClr val="accent2"/>
                </a:solidFill>
                <a:prstDash val="solid"/>
              </a:ln>
              <a:effectLst/>
            </a:endParaRPr>
          </a:p>
        </p:txBody>
      </p:sp>
      <p:sp>
        <p:nvSpPr>
          <p:cNvPr id="22" name="Rectangle 21">
            <a:extLst>
              <a:ext uri="{FF2B5EF4-FFF2-40B4-BE49-F238E27FC236}">
                <a16:creationId xmlns:a16="http://schemas.microsoft.com/office/drawing/2014/main" id="{AAB35BA3-F9A4-4E55-8359-1A6FA927EF00}"/>
              </a:ext>
            </a:extLst>
          </p:cNvPr>
          <p:cNvSpPr/>
          <p:nvPr/>
        </p:nvSpPr>
        <p:spPr>
          <a:xfrm>
            <a:off x="5796013" y="3399777"/>
            <a:ext cx="569387" cy="923330"/>
          </a:xfrm>
          <a:prstGeom prst="rect">
            <a:avLst/>
          </a:prstGeom>
          <a:noFill/>
        </p:spPr>
        <p:txBody>
          <a:bodyPr wrap="none" lIns="91440" tIns="45720" rIns="91440" bIns="45720">
            <a:spAutoFit/>
          </a:bodyPr>
          <a:lstStyle/>
          <a:p>
            <a:pPr algn="ctr"/>
            <a:r>
              <a:rPr lang="en-US" sz="5400" b="1">
                <a:ln w="22225">
                  <a:solidFill>
                    <a:schemeClr val="accent2"/>
                  </a:solidFill>
                  <a:prstDash val="solid"/>
                </a:ln>
              </a:rPr>
              <a:t>3</a:t>
            </a:r>
          </a:p>
        </p:txBody>
      </p:sp>
      <p:sp>
        <p:nvSpPr>
          <p:cNvPr id="23" name="Rectangle 22">
            <a:extLst>
              <a:ext uri="{FF2B5EF4-FFF2-40B4-BE49-F238E27FC236}">
                <a16:creationId xmlns:a16="http://schemas.microsoft.com/office/drawing/2014/main" id="{0B1893E3-5215-4091-AB91-8EBCFD3ADF47}"/>
              </a:ext>
            </a:extLst>
          </p:cNvPr>
          <p:cNvSpPr/>
          <p:nvPr/>
        </p:nvSpPr>
        <p:spPr>
          <a:xfrm>
            <a:off x="8239017" y="3399777"/>
            <a:ext cx="569388" cy="923330"/>
          </a:xfrm>
          <a:prstGeom prst="rect">
            <a:avLst/>
          </a:prstGeom>
          <a:noFill/>
        </p:spPr>
        <p:txBody>
          <a:bodyPr wrap="none" lIns="91440" tIns="45720" rIns="91440" bIns="45720">
            <a:spAutoFit/>
          </a:bodyPr>
          <a:lstStyle/>
          <a:p>
            <a:pPr algn="ctr"/>
            <a:r>
              <a:rPr lang="en-US" sz="5400" b="1">
                <a:ln w="22225">
                  <a:solidFill>
                    <a:schemeClr val="accent2"/>
                  </a:solidFill>
                  <a:prstDash val="solid"/>
                </a:ln>
              </a:rPr>
              <a:t>4</a:t>
            </a:r>
            <a:endParaRPr lang="en-US" sz="5400" b="1" cap="none" spc="0">
              <a:ln w="22225">
                <a:solidFill>
                  <a:schemeClr val="accent2"/>
                </a:solidFill>
                <a:prstDash val="solid"/>
              </a:ln>
              <a:effectLst/>
            </a:endParaRPr>
          </a:p>
        </p:txBody>
      </p:sp>
      <p:sp>
        <p:nvSpPr>
          <p:cNvPr id="24" name="Rectangle 23">
            <a:extLst>
              <a:ext uri="{FF2B5EF4-FFF2-40B4-BE49-F238E27FC236}">
                <a16:creationId xmlns:a16="http://schemas.microsoft.com/office/drawing/2014/main" id="{6731498A-0366-45C3-B3BF-7AFE0AB4837D}"/>
              </a:ext>
            </a:extLst>
          </p:cNvPr>
          <p:cNvSpPr/>
          <p:nvPr/>
        </p:nvSpPr>
        <p:spPr>
          <a:xfrm>
            <a:off x="10715945" y="3399777"/>
            <a:ext cx="569388" cy="923330"/>
          </a:xfrm>
          <a:prstGeom prst="rect">
            <a:avLst/>
          </a:prstGeom>
          <a:noFill/>
        </p:spPr>
        <p:txBody>
          <a:bodyPr wrap="none" lIns="91440" tIns="45720" rIns="91440" bIns="45720">
            <a:spAutoFit/>
          </a:bodyPr>
          <a:lstStyle/>
          <a:p>
            <a:pPr algn="ctr"/>
            <a:r>
              <a:rPr lang="en-US" sz="5400" b="1">
                <a:ln w="22225">
                  <a:solidFill>
                    <a:schemeClr val="accent2"/>
                  </a:solidFill>
                  <a:prstDash val="solid"/>
                </a:ln>
              </a:rPr>
              <a:t>5</a:t>
            </a:r>
            <a:endParaRPr lang="en-US" sz="5400" b="1" cap="none" spc="0">
              <a:ln w="22225">
                <a:solidFill>
                  <a:schemeClr val="accent2"/>
                </a:solidFill>
                <a:prstDash val="solid"/>
              </a:ln>
              <a:effectLst/>
            </a:endParaRPr>
          </a:p>
        </p:txBody>
      </p:sp>
      <p:sp>
        <p:nvSpPr>
          <p:cNvPr id="2" name="TextBox 1">
            <a:extLst>
              <a:ext uri="{FF2B5EF4-FFF2-40B4-BE49-F238E27FC236}">
                <a16:creationId xmlns:a16="http://schemas.microsoft.com/office/drawing/2014/main" id="{82376A21-1B77-442C-A3E8-8E236463C2B7}"/>
              </a:ext>
            </a:extLst>
          </p:cNvPr>
          <p:cNvSpPr txBox="1"/>
          <p:nvPr/>
        </p:nvSpPr>
        <p:spPr>
          <a:xfrm>
            <a:off x="613775" y="1362206"/>
            <a:ext cx="10910170" cy="1200329"/>
          </a:xfrm>
          <a:prstGeom prst="rect">
            <a:avLst/>
          </a:prstGeom>
          <a:noFill/>
        </p:spPr>
        <p:txBody>
          <a:bodyPr wrap="square" lIns="91440" tIns="45720" rIns="91440" bIns="45720" rtlCol="0" anchor="t">
            <a:spAutoFit/>
          </a:bodyPr>
          <a:lstStyle/>
          <a:p>
            <a:r>
              <a:rPr lang="en-GB">
                <a:solidFill>
                  <a:schemeClr val="bg1">
                    <a:lumMod val="95000"/>
                  </a:schemeClr>
                </a:solidFill>
              </a:rPr>
              <a:t>Prior to starting the class, each learner needs to go through all five of the stages below to ensure they have the tools necessary for the training course. The learner will need to access the Remote Desktop Environment, navigate through its functionalities, access content, run software, understand rules and best practices, and carry out other induction-related exercises. </a:t>
            </a:r>
          </a:p>
        </p:txBody>
      </p:sp>
      <p:sp>
        <p:nvSpPr>
          <p:cNvPr id="11" name="TextBox 12">
            <a:extLst>
              <a:ext uri="{FF2B5EF4-FFF2-40B4-BE49-F238E27FC236}">
                <a16:creationId xmlns:a16="http://schemas.microsoft.com/office/drawing/2014/main" id="{51A40509-5BDD-43D7-9D22-6DF2BFE735CF}"/>
              </a:ext>
            </a:extLst>
          </p:cNvPr>
          <p:cNvSpPr txBox="1">
            <a:spLocks noChangeArrowheads="1"/>
          </p:cNvSpPr>
          <p:nvPr/>
        </p:nvSpPr>
        <p:spPr bwMode="auto">
          <a:xfrm>
            <a:off x="302184" y="6333244"/>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chemeClr val="bg1"/>
                </a:solidFill>
              </a:rPr>
              <a:t>Page </a:t>
            </a:r>
            <a:fld id="{77EC4D0D-7FB2-472B-8D54-B2E4CCDFB710}" type="slidenum">
              <a:rPr lang="en-US" sz="1000" b="1" smtClean="0">
                <a:solidFill>
                  <a:schemeClr val="bg1"/>
                </a:solidFill>
              </a:rPr>
              <a:pPr algn="l">
                <a:defRPr/>
              </a:pPr>
              <a:t>4</a:t>
            </a:fld>
            <a:endParaRPr lang="en-US" sz="1000" b="1">
              <a:solidFill>
                <a:schemeClr val="bg1"/>
              </a:solidFill>
            </a:endParaRPr>
          </a:p>
        </p:txBody>
      </p:sp>
      <p:pic>
        <p:nvPicPr>
          <p:cNvPr id="12" name="Picture 11">
            <a:extLst>
              <a:ext uri="{FF2B5EF4-FFF2-40B4-BE49-F238E27FC236}">
                <a16:creationId xmlns:a16="http://schemas.microsoft.com/office/drawing/2014/main" id="{D4974DEF-DD9F-42A8-B4B3-3164CA0F167E}"/>
              </a:ext>
            </a:extLst>
          </p:cNvPr>
          <p:cNvPicPr>
            <a:picLocks noChangeAspect="1"/>
          </p:cNvPicPr>
          <p:nvPr/>
        </p:nvPicPr>
        <p:blipFill rotWithShape="1">
          <a:blip r:embed="rId8"/>
          <a:srcRect l="8166" t="12450" r="7270"/>
          <a:stretch/>
        </p:blipFill>
        <p:spPr>
          <a:xfrm>
            <a:off x="11051263" y="6318037"/>
            <a:ext cx="1140737" cy="522539"/>
          </a:xfrm>
          <a:prstGeom prst="rect">
            <a:avLst/>
          </a:prstGeom>
        </p:spPr>
      </p:pic>
    </p:spTree>
    <p:extLst>
      <p:ext uri="{BB962C8B-B14F-4D97-AF65-F5344CB8AC3E}">
        <p14:creationId xmlns:p14="http://schemas.microsoft.com/office/powerpoint/2010/main" val="3279756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9DD8D-56E0-4D30-893C-E23041978C1D}"/>
              </a:ext>
            </a:extLst>
          </p:cNvPr>
          <p:cNvSpPr>
            <a:spLocks noGrp="1"/>
          </p:cNvSpPr>
          <p:nvPr>
            <p:ph type="title"/>
          </p:nvPr>
        </p:nvSpPr>
        <p:spPr/>
        <p:txBody>
          <a:bodyPr/>
          <a:lstStyle/>
          <a:p>
            <a:r>
              <a:rPr lang="en-GB" sz="4400"/>
              <a:t>Stage 1</a:t>
            </a:r>
            <a:br>
              <a:rPr lang="en-GB" sz="4400"/>
            </a:br>
            <a:r>
              <a:rPr lang="en-GB"/>
              <a:t>Adobe Connect</a:t>
            </a:r>
          </a:p>
        </p:txBody>
      </p:sp>
      <p:sp>
        <p:nvSpPr>
          <p:cNvPr id="5" name="Text Placeholder 4">
            <a:extLst>
              <a:ext uri="{FF2B5EF4-FFF2-40B4-BE49-F238E27FC236}">
                <a16:creationId xmlns:a16="http://schemas.microsoft.com/office/drawing/2014/main" id="{9FB4492F-9E47-DF4B-8F67-4F16493A4655}"/>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829182D1-1DA9-DD43-BFC0-C1C246E9D149}"/>
              </a:ext>
            </a:extLst>
          </p:cNvPr>
          <p:cNvSpPr>
            <a:spLocks noGrp="1"/>
          </p:cNvSpPr>
          <p:nvPr>
            <p:ph type="body" idx="10"/>
          </p:nvPr>
        </p:nvSpPr>
        <p:spPr/>
        <p:txBody>
          <a:bodyPr/>
          <a:lstStyle/>
          <a:p>
            <a:endParaRPr lang="en-US"/>
          </a:p>
        </p:txBody>
      </p:sp>
      <p:sp>
        <p:nvSpPr>
          <p:cNvPr id="3" name="TextBox 12">
            <a:extLst>
              <a:ext uri="{FF2B5EF4-FFF2-40B4-BE49-F238E27FC236}">
                <a16:creationId xmlns:a16="http://schemas.microsoft.com/office/drawing/2014/main" id="{7C155CBB-0AC1-4A0B-B82F-090F3FEC02CC}"/>
              </a:ext>
            </a:extLst>
          </p:cNvPr>
          <p:cNvSpPr txBox="1">
            <a:spLocks noChangeArrowheads="1"/>
          </p:cNvSpPr>
          <p:nvPr/>
        </p:nvSpPr>
        <p:spPr bwMode="auto">
          <a:xfrm>
            <a:off x="302184" y="6333244"/>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chemeClr val="bg1"/>
                </a:solidFill>
              </a:rPr>
              <a:t>Page </a:t>
            </a:r>
            <a:fld id="{77EC4D0D-7FB2-472B-8D54-B2E4CCDFB710}" type="slidenum">
              <a:rPr lang="en-US" sz="1000" b="1" smtClean="0">
                <a:solidFill>
                  <a:schemeClr val="bg1"/>
                </a:solidFill>
              </a:rPr>
              <a:pPr algn="l">
                <a:defRPr/>
              </a:pPr>
              <a:t>5</a:t>
            </a:fld>
            <a:endParaRPr lang="en-US" sz="1000" b="1">
              <a:solidFill>
                <a:schemeClr val="bg1"/>
              </a:solidFill>
            </a:endParaRPr>
          </a:p>
        </p:txBody>
      </p:sp>
      <p:pic>
        <p:nvPicPr>
          <p:cNvPr id="4" name="Picture 3">
            <a:extLst>
              <a:ext uri="{FF2B5EF4-FFF2-40B4-BE49-F238E27FC236}">
                <a16:creationId xmlns:a16="http://schemas.microsoft.com/office/drawing/2014/main" id="{257023CF-3C90-4AFB-AF25-660FF740B412}"/>
              </a:ext>
            </a:extLst>
          </p:cNvPr>
          <p:cNvPicPr>
            <a:picLocks noChangeAspect="1"/>
          </p:cNvPicPr>
          <p:nvPr/>
        </p:nvPicPr>
        <p:blipFill rotWithShape="1">
          <a:blip r:embed="rId2"/>
          <a:srcRect l="8166" t="12450" r="7270"/>
          <a:stretch/>
        </p:blipFill>
        <p:spPr>
          <a:xfrm>
            <a:off x="11051263" y="6318037"/>
            <a:ext cx="1140737" cy="522539"/>
          </a:xfrm>
          <a:prstGeom prst="rect">
            <a:avLst/>
          </a:prstGeom>
        </p:spPr>
      </p:pic>
    </p:spTree>
    <p:extLst>
      <p:ext uri="{BB962C8B-B14F-4D97-AF65-F5344CB8AC3E}">
        <p14:creationId xmlns:p14="http://schemas.microsoft.com/office/powerpoint/2010/main" val="709074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E340-C5E9-4B7D-A6C9-5B7A43AB5BFB}"/>
              </a:ext>
            </a:extLst>
          </p:cNvPr>
          <p:cNvSpPr>
            <a:spLocks noGrp="1"/>
          </p:cNvSpPr>
          <p:nvPr>
            <p:ph type="title"/>
          </p:nvPr>
        </p:nvSpPr>
        <p:spPr>
          <a:xfrm>
            <a:off x="515937" y="382562"/>
            <a:ext cx="11160126" cy="586800"/>
          </a:xfrm>
        </p:spPr>
        <p:txBody>
          <a:bodyPr/>
          <a:lstStyle/>
          <a:p>
            <a:r>
              <a:rPr lang="en-GB"/>
              <a:t>Lobby</a:t>
            </a:r>
          </a:p>
        </p:txBody>
      </p:sp>
      <p:sp>
        <p:nvSpPr>
          <p:cNvPr id="3" name="Text Placeholder 2">
            <a:extLst>
              <a:ext uri="{FF2B5EF4-FFF2-40B4-BE49-F238E27FC236}">
                <a16:creationId xmlns:a16="http://schemas.microsoft.com/office/drawing/2014/main" id="{D24B7527-B600-416D-8A79-95B462E76997}"/>
              </a:ext>
            </a:extLst>
          </p:cNvPr>
          <p:cNvSpPr>
            <a:spLocks noGrp="1"/>
          </p:cNvSpPr>
          <p:nvPr>
            <p:ph type="body" sz="quarter" idx="11"/>
          </p:nvPr>
        </p:nvSpPr>
        <p:spPr>
          <a:xfrm>
            <a:off x="515937" y="1100835"/>
            <a:ext cx="11295063" cy="4656330"/>
          </a:xfrm>
        </p:spPr>
        <p:txBody>
          <a:bodyPr/>
          <a:lstStyle/>
          <a:p>
            <a:r>
              <a:rPr lang="en-GB" sz="2000" b="0"/>
              <a:t>When you enter Adobe Connect, you’ll see the lobby, which consists of various sections.</a:t>
            </a:r>
          </a:p>
        </p:txBody>
      </p:sp>
      <p:pic>
        <p:nvPicPr>
          <p:cNvPr id="4" name="Picture 3">
            <a:extLst>
              <a:ext uri="{FF2B5EF4-FFF2-40B4-BE49-F238E27FC236}">
                <a16:creationId xmlns:a16="http://schemas.microsoft.com/office/drawing/2014/main" id="{52D5A1C1-0991-4FC4-A304-DD44518C6F6B}"/>
              </a:ext>
            </a:extLst>
          </p:cNvPr>
          <p:cNvPicPr>
            <a:picLocks noChangeAspect="1"/>
          </p:cNvPicPr>
          <p:nvPr/>
        </p:nvPicPr>
        <p:blipFill rotWithShape="1">
          <a:blip r:embed="rId3"/>
          <a:srcRect l="1256" t="1375" r="758" b="1408"/>
          <a:stretch/>
        </p:blipFill>
        <p:spPr>
          <a:xfrm>
            <a:off x="1430785" y="1624854"/>
            <a:ext cx="9330430" cy="5079286"/>
          </a:xfrm>
          <a:prstGeom prst="rect">
            <a:avLst/>
          </a:prstGeom>
        </p:spPr>
      </p:pic>
      <p:sp>
        <p:nvSpPr>
          <p:cNvPr id="5" name="Rectangle 4">
            <a:extLst>
              <a:ext uri="{FF2B5EF4-FFF2-40B4-BE49-F238E27FC236}">
                <a16:creationId xmlns:a16="http://schemas.microsoft.com/office/drawing/2014/main" id="{C70CBD6B-35D0-4377-A82C-8CA6113B22B2}"/>
              </a:ext>
            </a:extLst>
          </p:cNvPr>
          <p:cNvSpPr/>
          <p:nvPr/>
        </p:nvSpPr>
        <p:spPr>
          <a:xfrm>
            <a:off x="1494410" y="4164497"/>
            <a:ext cx="2183068" cy="61169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37A6BCEC-2AB3-4848-BE00-3DABBFA36B4F}"/>
              </a:ext>
            </a:extLst>
          </p:cNvPr>
          <p:cNvSpPr/>
          <p:nvPr/>
        </p:nvSpPr>
        <p:spPr>
          <a:xfrm>
            <a:off x="1495888" y="4777667"/>
            <a:ext cx="1806605" cy="15091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DA8CAEBD-E072-4AF1-A231-2C2355C08662}"/>
              </a:ext>
            </a:extLst>
          </p:cNvPr>
          <p:cNvSpPr/>
          <p:nvPr/>
        </p:nvSpPr>
        <p:spPr>
          <a:xfrm>
            <a:off x="1497725" y="6033052"/>
            <a:ext cx="2183068" cy="9817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9916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87F2F-40FE-42BD-8A16-B843DD35D3FF}"/>
              </a:ext>
            </a:extLst>
          </p:cNvPr>
          <p:cNvSpPr>
            <a:spLocks noGrp="1"/>
          </p:cNvSpPr>
          <p:nvPr>
            <p:ph type="title"/>
          </p:nvPr>
        </p:nvSpPr>
        <p:spPr/>
        <p:txBody>
          <a:bodyPr/>
          <a:lstStyle/>
          <a:p>
            <a:r>
              <a:rPr lang="en-GB">
                <a:cs typeface="Arial"/>
              </a:rPr>
              <a:t>Communication </a:t>
            </a:r>
            <a:endParaRPr lang="en-GB"/>
          </a:p>
        </p:txBody>
      </p:sp>
      <p:sp>
        <p:nvSpPr>
          <p:cNvPr id="3" name="Text Placeholder 2">
            <a:extLst>
              <a:ext uri="{FF2B5EF4-FFF2-40B4-BE49-F238E27FC236}">
                <a16:creationId xmlns:a16="http://schemas.microsoft.com/office/drawing/2014/main" id="{6F588DF3-3AE0-4CEC-ACDD-35E450635A41}"/>
              </a:ext>
            </a:extLst>
          </p:cNvPr>
          <p:cNvSpPr>
            <a:spLocks noGrp="1"/>
          </p:cNvSpPr>
          <p:nvPr>
            <p:ph type="body" sz="quarter" idx="11"/>
          </p:nvPr>
        </p:nvSpPr>
        <p:spPr/>
        <p:txBody>
          <a:bodyPr/>
          <a:lstStyle/>
          <a:p>
            <a:r>
              <a:rPr lang="en-GB"/>
              <a:t>.</a:t>
            </a:r>
          </a:p>
        </p:txBody>
      </p:sp>
      <p:pic>
        <p:nvPicPr>
          <p:cNvPr id="5" name="Picture 4">
            <a:extLst>
              <a:ext uri="{FF2B5EF4-FFF2-40B4-BE49-F238E27FC236}">
                <a16:creationId xmlns:a16="http://schemas.microsoft.com/office/drawing/2014/main" id="{65245F3B-3284-4A80-A9C2-5BB27C18D8D6}"/>
              </a:ext>
            </a:extLst>
          </p:cNvPr>
          <p:cNvPicPr>
            <a:picLocks noChangeAspect="1"/>
          </p:cNvPicPr>
          <p:nvPr/>
        </p:nvPicPr>
        <p:blipFill rotWithShape="1">
          <a:blip r:embed="rId3"/>
          <a:srcRect t="34976"/>
          <a:stretch/>
        </p:blipFill>
        <p:spPr>
          <a:xfrm>
            <a:off x="404083" y="1366846"/>
            <a:ext cx="11411152" cy="790215"/>
          </a:xfrm>
          <a:prstGeom prst="rect">
            <a:avLst/>
          </a:prstGeom>
        </p:spPr>
      </p:pic>
      <p:sp>
        <p:nvSpPr>
          <p:cNvPr id="8" name="Oval 7">
            <a:extLst>
              <a:ext uri="{FF2B5EF4-FFF2-40B4-BE49-F238E27FC236}">
                <a16:creationId xmlns:a16="http://schemas.microsoft.com/office/drawing/2014/main" id="{C38617FA-9A2B-4441-922C-723245A3D6EA}"/>
              </a:ext>
            </a:extLst>
          </p:cNvPr>
          <p:cNvSpPr/>
          <p:nvPr/>
        </p:nvSpPr>
        <p:spPr>
          <a:xfrm>
            <a:off x="4140608" y="2227272"/>
            <a:ext cx="468969" cy="468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t>A</a:t>
            </a:r>
          </a:p>
        </p:txBody>
      </p:sp>
      <p:sp>
        <p:nvSpPr>
          <p:cNvPr id="9" name="Oval 8">
            <a:extLst>
              <a:ext uri="{FF2B5EF4-FFF2-40B4-BE49-F238E27FC236}">
                <a16:creationId xmlns:a16="http://schemas.microsoft.com/office/drawing/2014/main" id="{69DDC8F8-5E37-4DD9-9148-0348E921211F}"/>
              </a:ext>
            </a:extLst>
          </p:cNvPr>
          <p:cNvSpPr/>
          <p:nvPr/>
        </p:nvSpPr>
        <p:spPr>
          <a:xfrm>
            <a:off x="5416130" y="2227272"/>
            <a:ext cx="468969" cy="468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t>B</a:t>
            </a:r>
          </a:p>
        </p:txBody>
      </p:sp>
      <p:sp>
        <p:nvSpPr>
          <p:cNvPr id="10" name="Oval 9">
            <a:extLst>
              <a:ext uri="{FF2B5EF4-FFF2-40B4-BE49-F238E27FC236}">
                <a16:creationId xmlns:a16="http://schemas.microsoft.com/office/drawing/2014/main" id="{FAEA3029-28D9-4F8E-87C5-FFFA9410C0FB}"/>
              </a:ext>
            </a:extLst>
          </p:cNvPr>
          <p:cNvSpPr/>
          <p:nvPr/>
        </p:nvSpPr>
        <p:spPr>
          <a:xfrm>
            <a:off x="6797668" y="2227272"/>
            <a:ext cx="468969" cy="468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t>C</a:t>
            </a:r>
          </a:p>
        </p:txBody>
      </p:sp>
      <p:sp>
        <p:nvSpPr>
          <p:cNvPr id="11" name="Oval 10">
            <a:extLst>
              <a:ext uri="{FF2B5EF4-FFF2-40B4-BE49-F238E27FC236}">
                <a16:creationId xmlns:a16="http://schemas.microsoft.com/office/drawing/2014/main" id="{B9CFB6AC-5BCC-4532-B21D-1C165315D078}"/>
              </a:ext>
            </a:extLst>
          </p:cNvPr>
          <p:cNvSpPr/>
          <p:nvPr/>
        </p:nvSpPr>
        <p:spPr>
          <a:xfrm>
            <a:off x="8238841" y="2211865"/>
            <a:ext cx="468969" cy="468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t>D</a:t>
            </a:r>
          </a:p>
        </p:txBody>
      </p:sp>
      <p:sp>
        <p:nvSpPr>
          <p:cNvPr id="12" name="Text Placeholder 10">
            <a:extLst>
              <a:ext uri="{FF2B5EF4-FFF2-40B4-BE49-F238E27FC236}">
                <a16:creationId xmlns:a16="http://schemas.microsoft.com/office/drawing/2014/main" id="{48B46EBB-1E5D-4B9D-81D7-2C9D8F243533}"/>
              </a:ext>
            </a:extLst>
          </p:cNvPr>
          <p:cNvSpPr txBox="1">
            <a:spLocks/>
          </p:cNvSpPr>
          <p:nvPr/>
        </p:nvSpPr>
        <p:spPr>
          <a:xfrm>
            <a:off x="538635" y="3043953"/>
            <a:ext cx="10292122" cy="3197047"/>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GB" sz="1800">
                <a:solidFill>
                  <a:schemeClr val="bg2"/>
                </a:solidFill>
              </a:rPr>
              <a:t>A. </a:t>
            </a:r>
            <a:r>
              <a:rPr lang="en-GB" sz="1800">
                <a:solidFill>
                  <a:srgbClr val="453878"/>
                </a:solidFill>
              </a:rPr>
              <a:t>Sound</a:t>
            </a:r>
            <a:r>
              <a:rPr lang="en-GB" sz="1800" b="0">
                <a:solidFill>
                  <a:srgbClr val="453878"/>
                </a:solidFill>
              </a:rPr>
              <a:t> – check best sound level</a:t>
            </a:r>
          </a:p>
          <a:p>
            <a:pPr fontAlgn="auto">
              <a:spcAft>
                <a:spcPts val="0"/>
              </a:spcAft>
            </a:pPr>
            <a:endParaRPr lang="en-GB" sz="1600" b="0">
              <a:solidFill>
                <a:srgbClr val="453878"/>
              </a:solidFill>
            </a:endParaRPr>
          </a:p>
          <a:p>
            <a:pPr fontAlgn="auto">
              <a:spcAft>
                <a:spcPts val="0"/>
              </a:spcAft>
            </a:pPr>
            <a:r>
              <a:rPr lang="en-GB" sz="1800">
                <a:solidFill>
                  <a:srgbClr val="453878"/>
                </a:solidFill>
              </a:rPr>
              <a:t>B. Mic</a:t>
            </a:r>
            <a:r>
              <a:rPr lang="en-GB" sz="1800" b="0">
                <a:solidFill>
                  <a:srgbClr val="453878"/>
                </a:solidFill>
              </a:rPr>
              <a:t> – check best mic level (40–50%)</a:t>
            </a:r>
          </a:p>
          <a:p>
            <a:pPr marL="342900" indent="-342900" fontAlgn="auto">
              <a:spcAft>
                <a:spcPts val="0"/>
              </a:spcAft>
              <a:buFont typeface="Arial"/>
              <a:buAutoNum type="alphaLcPeriod"/>
            </a:pPr>
            <a:endParaRPr lang="en-GB" sz="1800" b="0">
              <a:solidFill>
                <a:schemeClr val="bg2"/>
              </a:solidFill>
            </a:endParaRPr>
          </a:p>
          <a:p>
            <a:pPr fontAlgn="auto">
              <a:spcAft>
                <a:spcPts val="0"/>
              </a:spcAft>
            </a:pPr>
            <a:r>
              <a:rPr lang="en-GB" sz="1800">
                <a:solidFill>
                  <a:schemeClr val="bg2"/>
                </a:solidFill>
              </a:rPr>
              <a:t>C. Video Cam </a:t>
            </a:r>
            <a:r>
              <a:rPr lang="en-GB" sz="1800" b="0">
                <a:solidFill>
                  <a:schemeClr val="bg2"/>
                </a:solidFill>
              </a:rPr>
              <a:t>– check for best video quality (usually </a:t>
            </a:r>
            <a:r>
              <a:rPr lang="en-GB" sz="1800" b="0" u="sng">
                <a:solidFill>
                  <a:schemeClr val="bg2"/>
                </a:solidFill>
              </a:rPr>
              <a:t>turned off for all </a:t>
            </a:r>
            <a:r>
              <a:rPr lang="en-GB" sz="1800" b="0">
                <a:solidFill>
                  <a:schemeClr val="bg2"/>
                </a:solidFill>
              </a:rPr>
              <a:t>by tutor to minimise bandwidth/WIFI issues)</a:t>
            </a:r>
          </a:p>
          <a:p>
            <a:pPr fontAlgn="auto">
              <a:spcAft>
                <a:spcPts val="0"/>
              </a:spcAft>
            </a:pPr>
            <a:endParaRPr lang="en-GB" sz="1800" b="0">
              <a:solidFill>
                <a:schemeClr val="bg2"/>
              </a:solidFill>
            </a:endParaRPr>
          </a:p>
          <a:p>
            <a:pPr fontAlgn="auto">
              <a:spcAft>
                <a:spcPts val="0"/>
              </a:spcAft>
            </a:pPr>
            <a:r>
              <a:rPr lang="en-GB" sz="1800">
                <a:solidFill>
                  <a:schemeClr val="bg2"/>
                </a:solidFill>
              </a:rPr>
              <a:t>D. Respond</a:t>
            </a:r>
            <a:r>
              <a:rPr lang="en-GB" sz="1800" b="0">
                <a:solidFill>
                  <a:schemeClr val="bg2"/>
                </a:solidFill>
              </a:rPr>
              <a:t> – options are available to respond to questions or to get tutor attention</a:t>
            </a:r>
            <a:endParaRPr lang="en-GB" sz="1600" b="0">
              <a:solidFill>
                <a:schemeClr val="bg2"/>
              </a:solidFill>
            </a:endParaRPr>
          </a:p>
          <a:p>
            <a:pPr marL="1028700" lvl="1" indent="-342900" fontAlgn="auto">
              <a:spcAft>
                <a:spcPts val="0"/>
              </a:spcAft>
              <a:buFont typeface="Arial"/>
              <a:buAutoNum type="alphaLcPeriod"/>
            </a:pPr>
            <a:endParaRPr lang="en-GB" sz="2200">
              <a:solidFill>
                <a:schemeClr val="bg2"/>
              </a:solidFill>
            </a:endParaRPr>
          </a:p>
          <a:p>
            <a:pPr marL="342900" indent="-342900" fontAlgn="auto">
              <a:spcAft>
                <a:spcPts val="0"/>
              </a:spcAft>
              <a:buFont typeface="Arial"/>
              <a:buAutoNum type="alphaLcPeriod"/>
            </a:pPr>
            <a:endParaRPr lang="en-GB" sz="1800" b="0">
              <a:solidFill>
                <a:schemeClr val="bg2"/>
              </a:solidFill>
            </a:endParaRPr>
          </a:p>
        </p:txBody>
      </p:sp>
    </p:spTree>
    <p:extLst>
      <p:ext uri="{BB962C8B-B14F-4D97-AF65-F5344CB8AC3E}">
        <p14:creationId xmlns:p14="http://schemas.microsoft.com/office/powerpoint/2010/main" val="3510260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58A255-D38B-45A6-8695-EBBD07A9EAB1}"/>
              </a:ext>
            </a:extLst>
          </p:cNvPr>
          <p:cNvSpPr>
            <a:spLocks noGrp="1"/>
          </p:cNvSpPr>
          <p:nvPr>
            <p:ph type="title"/>
          </p:nvPr>
        </p:nvSpPr>
        <p:spPr/>
        <p:txBody>
          <a:bodyPr/>
          <a:lstStyle/>
          <a:p>
            <a:pPr>
              <a:spcAft>
                <a:spcPct val="0"/>
              </a:spcAft>
            </a:pPr>
            <a:r>
              <a:rPr lang="en-GB">
                <a:solidFill>
                  <a:srgbClr val="453878"/>
                </a:solidFill>
                <a:ea typeface="+mj-lt"/>
                <a:cs typeface="+mj-lt"/>
              </a:rPr>
              <a:t>Example</a:t>
            </a:r>
            <a:endParaRPr lang="en-US">
              <a:solidFill>
                <a:srgbClr val="453878"/>
              </a:solidFill>
              <a:ea typeface="+mj-lt"/>
              <a:cs typeface="+mj-lt"/>
            </a:endParaRPr>
          </a:p>
          <a:p>
            <a:endParaRPr lang="en-GB">
              <a:solidFill>
                <a:srgbClr val="453878"/>
              </a:solidFill>
            </a:endParaRPr>
          </a:p>
        </p:txBody>
      </p:sp>
      <p:sp>
        <p:nvSpPr>
          <p:cNvPr id="7" name="Text Placeholder 10">
            <a:extLst>
              <a:ext uri="{FF2B5EF4-FFF2-40B4-BE49-F238E27FC236}">
                <a16:creationId xmlns:a16="http://schemas.microsoft.com/office/drawing/2014/main" id="{803CA796-B7DA-4023-B5DA-2CA3C7AE29CE}"/>
              </a:ext>
            </a:extLst>
          </p:cNvPr>
          <p:cNvSpPr txBox="1">
            <a:spLocks/>
          </p:cNvSpPr>
          <p:nvPr/>
        </p:nvSpPr>
        <p:spPr>
          <a:xfrm>
            <a:off x="705201" y="3059865"/>
            <a:ext cx="6561436" cy="2564454"/>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a:solidFill>
                  <a:schemeClr val="bg1">
                    <a:lumMod val="50000"/>
                  </a:schemeClr>
                </a:solidFill>
                <a:cs typeface="Arial"/>
              </a:rPr>
              <a:t>Respond options exercise: </a:t>
            </a:r>
            <a:endParaRPr lang="en-GB" sz="1800">
              <a:solidFill>
                <a:schemeClr val="bg1">
                  <a:lumMod val="50000"/>
                </a:schemeClr>
              </a:solidFill>
            </a:endParaRPr>
          </a:p>
          <a:p>
            <a:pPr fontAlgn="auto">
              <a:spcAft>
                <a:spcPts val="0"/>
              </a:spcAft>
            </a:pPr>
            <a:r>
              <a:rPr lang="en-GB" sz="2800" i="1">
                <a:solidFill>
                  <a:schemeClr val="bg2"/>
                </a:solidFill>
                <a:cs typeface="Arial"/>
              </a:rPr>
              <a:t>Is this your FIRST LIVE ONLINE course?</a:t>
            </a:r>
            <a:endParaRPr lang="en-GB" sz="3200" i="1">
              <a:solidFill>
                <a:schemeClr val="bg2"/>
              </a:solidFill>
              <a:cs typeface="Arial"/>
            </a:endParaRPr>
          </a:p>
          <a:p>
            <a:pPr marL="342900" indent="-342900" fontAlgn="auto">
              <a:spcAft>
                <a:spcPts val="0"/>
              </a:spcAft>
              <a:buFont typeface="Arial"/>
              <a:buAutoNum type="alphaLcPeriod"/>
            </a:pPr>
            <a:endParaRPr lang="en-GB" sz="1800" b="0">
              <a:solidFill>
                <a:schemeClr val="bg2"/>
              </a:solidFill>
            </a:endParaRPr>
          </a:p>
        </p:txBody>
      </p:sp>
      <p:pic>
        <p:nvPicPr>
          <p:cNvPr id="2" name="Picture 1">
            <a:extLst>
              <a:ext uri="{FF2B5EF4-FFF2-40B4-BE49-F238E27FC236}">
                <a16:creationId xmlns:a16="http://schemas.microsoft.com/office/drawing/2014/main" id="{518F460F-664E-4123-9F6A-4B4C1760CE75}"/>
              </a:ext>
            </a:extLst>
          </p:cNvPr>
          <p:cNvPicPr>
            <a:picLocks noChangeAspect="1"/>
          </p:cNvPicPr>
          <p:nvPr/>
        </p:nvPicPr>
        <p:blipFill>
          <a:blip r:embed="rId3"/>
          <a:stretch>
            <a:fillRect/>
          </a:stretch>
        </p:blipFill>
        <p:spPr>
          <a:xfrm>
            <a:off x="8817006" y="2069822"/>
            <a:ext cx="1726016" cy="3636492"/>
          </a:xfrm>
          <a:prstGeom prst="rect">
            <a:avLst/>
          </a:prstGeom>
        </p:spPr>
      </p:pic>
      <p:sp>
        <p:nvSpPr>
          <p:cNvPr id="16" name="TextBox 12">
            <a:extLst>
              <a:ext uri="{FF2B5EF4-FFF2-40B4-BE49-F238E27FC236}">
                <a16:creationId xmlns:a16="http://schemas.microsoft.com/office/drawing/2014/main" id="{6216310C-B033-472D-BBE7-EBFC7385C31A}"/>
              </a:ext>
            </a:extLst>
          </p:cNvPr>
          <p:cNvSpPr txBox="1">
            <a:spLocks noChangeArrowheads="1"/>
          </p:cNvSpPr>
          <p:nvPr/>
        </p:nvSpPr>
        <p:spPr bwMode="auto">
          <a:xfrm>
            <a:off x="306917" y="6340476"/>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rgbClr val="3F3F3F"/>
                </a:solidFill>
              </a:rPr>
              <a:t>Page </a:t>
            </a:r>
            <a:fld id="{77EC4D0D-7FB2-472B-8D54-B2E4CCDFB710}" type="slidenum">
              <a:rPr lang="en-US" sz="1000" b="1" smtClean="0">
                <a:solidFill>
                  <a:srgbClr val="3F3F3F"/>
                </a:solidFill>
              </a:rPr>
              <a:pPr algn="l">
                <a:defRPr/>
              </a:pPr>
              <a:t>8</a:t>
            </a:fld>
            <a:endParaRPr lang="en-US" sz="1000" b="1">
              <a:solidFill>
                <a:srgbClr val="3F3F3F"/>
              </a:solidFill>
            </a:endParaRPr>
          </a:p>
        </p:txBody>
      </p:sp>
      <p:pic>
        <p:nvPicPr>
          <p:cNvPr id="17" name="Graphic 16">
            <a:extLst>
              <a:ext uri="{FF2B5EF4-FFF2-40B4-BE49-F238E27FC236}">
                <a16:creationId xmlns:a16="http://schemas.microsoft.com/office/drawing/2014/main" id="{84320CF1-0C30-429E-9E79-6A7EBE1883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12844" y="6374739"/>
            <a:ext cx="1015200" cy="421674"/>
          </a:xfrm>
          <a:prstGeom prst="rect">
            <a:avLst/>
          </a:prstGeom>
        </p:spPr>
      </p:pic>
      <p:pic>
        <p:nvPicPr>
          <p:cNvPr id="18" name="Picture 17">
            <a:extLst>
              <a:ext uri="{FF2B5EF4-FFF2-40B4-BE49-F238E27FC236}">
                <a16:creationId xmlns:a16="http://schemas.microsoft.com/office/drawing/2014/main" id="{D05E2800-0281-47DD-96EB-958EC02D64D5}"/>
              </a:ext>
            </a:extLst>
          </p:cNvPr>
          <p:cNvPicPr>
            <a:picLocks noChangeAspect="1"/>
          </p:cNvPicPr>
          <p:nvPr/>
        </p:nvPicPr>
        <p:blipFill rotWithShape="1">
          <a:blip r:embed="rId6"/>
          <a:srcRect t="34976"/>
          <a:stretch/>
        </p:blipFill>
        <p:spPr>
          <a:xfrm>
            <a:off x="404083" y="1233681"/>
            <a:ext cx="11411152" cy="790215"/>
          </a:xfrm>
          <a:prstGeom prst="rect">
            <a:avLst/>
          </a:prstGeom>
        </p:spPr>
      </p:pic>
      <p:sp>
        <p:nvSpPr>
          <p:cNvPr id="19" name="Oval 18">
            <a:extLst>
              <a:ext uri="{FF2B5EF4-FFF2-40B4-BE49-F238E27FC236}">
                <a16:creationId xmlns:a16="http://schemas.microsoft.com/office/drawing/2014/main" id="{0A99C845-A2E1-426E-AAB9-3EE1C9156757}"/>
              </a:ext>
            </a:extLst>
          </p:cNvPr>
          <p:cNvSpPr/>
          <p:nvPr/>
        </p:nvSpPr>
        <p:spPr>
          <a:xfrm>
            <a:off x="4140608" y="2094107"/>
            <a:ext cx="468969" cy="468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t>A</a:t>
            </a:r>
          </a:p>
        </p:txBody>
      </p:sp>
      <p:sp>
        <p:nvSpPr>
          <p:cNvPr id="20" name="Oval 19">
            <a:extLst>
              <a:ext uri="{FF2B5EF4-FFF2-40B4-BE49-F238E27FC236}">
                <a16:creationId xmlns:a16="http://schemas.microsoft.com/office/drawing/2014/main" id="{8FD2B7FE-A4DB-4586-AFA6-523F7CCCAC0C}"/>
              </a:ext>
            </a:extLst>
          </p:cNvPr>
          <p:cNvSpPr/>
          <p:nvPr/>
        </p:nvSpPr>
        <p:spPr>
          <a:xfrm>
            <a:off x="5416130" y="2094107"/>
            <a:ext cx="468969" cy="468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t>B</a:t>
            </a:r>
          </a:p>
        </p:txBody>
      </p:sp>
      <p:sp>
        <p:nvSpPr>
          <p:cNvPr id="21" name="Oval 20">
            <a:extLst>
              <a:ext uri="{FF2B5EF4-FFF2-40B4-BE49-F238E27FC236}">
                <a16:creationId xmlns:a16="http://schemas.microsoft.com/office/drawing/2014/main" id="{C88CC18E-04C0-40F4-9BE8-6A34DE3A0B43}"/>
              </a:ext>
            </a:extLst>
          </p:cNvPr>
          <p:cNvSpPr/>
          <p:nvPr/>
        </p:nvSpPr>
        <p:spPr>
          <a:xfrm>
            <a:off x="6797668" y="2094107"/>
            <a:ext cx="468969" cy="468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t>C</a:t>
            </a:r>
          </a:p>
        </p:txBody>
      </p:sp>
      <p:sp>
        <p:nvSpPr>
          <p:cNvPr id="22" name="Oval 21">
            <a:extLst>
              <a:ext uri="{FF2B5EF4-FFF2-40B4-BE49-F238E27FC236}">
                <a16:creationId xmlns:a16="http://schemas.microsoft.com/office/drawing/2014/main" id="{C5CBD40A-82A8-4AD7-A4A4-51E32C91908D}"/>
              </a:ext>
            </a:extLst>
          </p:cNvPr>
          <p:cNvSpPr/>
          <p:nvPr/>
        </p:nvSpPr>
        <p:spPr>
          <a:xfrm>
            <a:off x="8238841" y="2078700"/>
            <a:ext cx="468969" cy="468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t>D</a:t>
            </a:r>
          </a:p>
        </p:txBody>
      </p:sp>
    </p:spTree>
    <p:extLst>
      <p:ext uri="{BB962C8B-B14F-4D97-AF65-F5344CB8AC3E}">
        <p14:creationId xmlns:p14="http://schemas.microsoft.com/office/powerpoint/2010/main" val="2297394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8B0B-6104-4914-A57A-70EEBC6B7947}"/>
              </a:ext>
            </a:extLst>
          </p:cNvPr>
          <p:cNvSpPr>
            <a:spLocks noGrp="1"/>
          </p:cNvSpPr>
          <p:nvPr>
            <p:ph type="title"/>
          </p:nvPr>
        </p:nvSpPr>
        <p:spPr/>
        <p:txBody>
          <a:bodyPr lIns="91440" tIns="45720" rIns="91440" bIns="45720" anchor="t" anchorCtr="0">
            <a:noAutofit/>
          </a:bodyPr>
          <a:lstStyle/>
          <a:p>
            <a:r>
              <a:rPr lang="en-GB" sz="4000"/>
              <a:t>Stage 2</a:t>
            </a:r>
            <a:br>
              <a:rPr lang="en-GB"/>
            </a:br>
            <a:r>
              <a:rPr lang="en-GB"/>
              <a:t>Remote Desktop Environment</a:t>
            </a:r>
          </a:p>
        </p:txBody>
      </p:sp>
      <p:sp>
        <p:nvSpPr>
          <p:cNvPr id="5" name="Text Placeholder 4">
            <a:extLst>
              <a:ext uri="{FF2B5EF4-FFF2-40B4-BE49-F238E27FC236}">
                <a16:creationId xmlns:a16="http://schemas.microsoft.com/office/drawing/2014/main" id="{4633CE94-C1F5-6C44-957A-80D151424E6D}"/>
              </a:ext>
            </a:extLst>
          </p:cNvPr>
          <p:cNvSpPr>
            <a:spLocks noGrp="1"/>
          </p:cNvSpPr>
          <p:nvPr>
            <p:ph type="body" idx="1"/>
          </p:nvPr>
        </p:nvSpPr>
        <p:spPr/>
        <p:txBody>
          <a:bodyPr/>
          <a:lstStyle/>
          <a:p>
            <a:endParaRPr lang="en-US"/>
          </a:p>
        </p:txBody>
      </p:sp>
      <p:sp>
        <p:nvSpPr>
          <p:cNvPr id="6" name="Text Placeholder 5">
            <a:extLst>
              <a:ext uri="{FF2B5EF4-FFF2-40B4-BE49-F238E27FC236}">
                <a16:creationId xmlns:a16="http://schemas.microsoft.com/office/drawing/2014/main" id="{9FA45B0B-D476-C349-95EB-B715FBF6B84D}"/>
              </a:ext>
            </a:extLst>
          </p:cNvPr>
          <p:cNvSpPr>
            <a:spLocks noGrp="1"/>
          </p:cNvSpPr>
          <p:nvPr>
            <p:ph type="body" idx="10"/>
          </p:nvPr>
        </p:nvSpPr>
        <p:spPr/>
        <p:txBody>
          <a:bodyPr/>
          <a:lstStyle/>
          <a:p>
            <a:endParaRPr lang="en-US"/>
          </a:p>
        </p:txBody>
      </p:sp>
      <p:sp>
        <p:nvSpPr>
          <p:cNvPr id="3" name="TextBox 12">
            <a:extLst>
              <a:ext uri="{FF2B5EF4-FFF2-40B4-BE49-F238E27FC236}">
                <a16:creationId xmlns:a16="http://schemas.microsoft.com/office/drawing/2014/main" id="{F3B62779-2FC8-41D1-A4D4-417C1C658AED}"/>
              </a:ext>
            </a:extLst>
          </p:cNvPr>
          <p:cNvSpPr txBox="1">
            <a:spLocks noChangeArrowheads="1"/>
          </p:cNvSpPr>
          <p:nvPr/>
        </p:nvSpPr>
        <p:spPr bwMode="auto">
          <a:xfrm>
            <a:off x="302184" y="6333244"/>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pitchFamily="34" charset="-128"/>
              </a:defRPr>
            </a:lvl1pPr>
            <a:lvl2pPr marL="742950" indent="-285750">
              <a:defRPr sz="1400">
                <a:solidFill>
                  <a:schemeClr val="tx1"/>
                </a:solidFill>
                <a:latin typeface="Arial" charset="0"/>
                <a:ea typeface="ＭＳ Ｐゴシック" pitchFamily="34" charset="-128"/>
              </a:defRPr>
            </a:lvl2pPr>
            <a:lvl3pPr marL="1143000" indent="-228600">
              <a:defRPr sz="1400">
                <a:solidFill>
                  <a:schemeClr val="tx1"/>
                </a:solidFill>
                <a:latin typeface="Arial" charset="0"/>
                <a:ea typeface="ＭＳ Ｐゴシック" pitchFamily="34" charset="-128"/>
              </a:defRPr>
            </a:lvl3pPr>
            <a:lvl4pPr marL="1600200" indent="-228600">
              <a:defRPr sz="1400">
                <a:solidFill>
                  <a:schemeClr val="tx1"/>
                </a:solidFill>
                <a:latin typeface="Arial" charset="0"/>
                <a:ea typeface="ＭＳ Ｐゴシック" pitchFamily="34" charset="-128"/>
              </a:defRPr>
            </a:lvl4pPr>
            <a:lvl5pPr marL="2057400" indent="-228600">
              <a:defRPr sz="1400">
                <a:solidFill>
                  <a:schemeClr val="tx1"/>
                </a:solidFill>
                <a:latin typeface="Arial" charset="0"/>
                <a:ea typeface="ＭＳ Ｐゴシック" pitchFamily="34" charset="-128"/>
              </a:defRPr>
            </a:lvl5pPr>
            <a:lvl6pPr marL="2514600" indent="-228600" algn="ctr" eaLnBrk="0" fontAlgn="base" hangingPunct="0">
              <a:spcBef>
                <a:spcPct val="0"/>
              </a:spcBef>
              <a:spcAft>
                <a:spcPct val="0"/>
              </a:spcAft>
              <a:defRPr sz="1400">
                <a:solidFill>
                  <a:schemeClr val="tx1"/>
                </a:solidFill>
                <a:latin typeface="Arial" charset="0"/>
                <a:ea typeface="ＭＳ Ｐゴシック" pitchFamily="34" charset="-128"/>
              </a:defRPr>
            </a:lvl6pPr>
            <a:lvl7pPr marL="2971800" indent="-228600" algn="ctr" eaLnBrk="0" fontAlgn="base" hangingPunct="0">
              <a:spcBef>
                <a:spcPct val="0"/>
              </a:spcBef>
              <a:spcAft>
                <a:spcPct val="0"/>
              </a:spcAft>
              <a:defRPr sz="1400">
                <a:solidFill>
                  <a:schemeClr val="tx1"/>
                </a:solidFill>
                <a:latin typeface="Arial" charset="0"/>
                <a:ea typeface="ＭＳ Ｐゴシック" pitchFamily="34" charset="-128"/>
              </a:defRPr>
            </a:lvl7pPr>
            <a:lvl8pPr marL="3429000" indent="-228600" algn="ctr" eaLnBrk="0" fontAlgn="base" hangingPunct="0">
              <a:spcBef>
                <a:spcPct val="0"/>
              </a:spcBef>
              <a:spcAft>
                <a:spcPct val="0"/>
              </a:spcAft>
              <a:defRPr sz="1400">
                <a:solidFill>
                  <a:schemeClr val="tx1"/>
                </a:solidFill>
                <a:latin typeface="Arial" charset="0"/>
                <a:ea typeface="ＭＳ Ｐゴシック" pitchFamily="34" charset="-128"/>
              </a:defRPr>
            </a:lvl8pPr>
            <a:lvl9pPr marL="3886200" indent="-228600" algn="ctr" eaLnBrk="0" fontAlgn="base" hangingPunct="0">
              <a:spcBef>
                <a:spcPct val="0"/>
              </a:spcBef>
              <a:spcAft>
                <a:spcPct val="0"/>
              </a:spcAft>
              <a:defRPr sz="1400">
                <a:solidFill>
                  <a:schemeClr val="tx1"/>
                </a:solidFill>
                <a:latin typeface="Arial" charset="0"/>
                <a:ea typeface="ＭＳ Ｐゴシック" pitchFamily="34" charset="-128"/>
              </a:defRPr>
            </a:lvl9pPr>
          </a:lstStyle>
          <a:p>
            <a:pPr algn="l">
              <a:defRPr/>
            </a:pPr>
            <a:r>
              <a:rPr lang="en-US" sz="1000" b="1">
                <a:solidFill>
                  <a:schemeClr val="bg1"/>
                </a:solidFill>
              </a:rPr>
              <a:t>Page </a:t>
            </a:r>
            <a:fld id="{77EC4D0D-7FB2-472B-8D54-B2E4CCDFB710}" type="slidenum">
              <a:rPr lang="en-US" sz="1000" b="1" smtClean="0">
                <a:solidFill>
                  <a:schemeClr val="bg1"/>
                </a:solidFill>
              </a:rPr>
              <a:pPr algn="l">
                <a:defRPr/>
              </a:pPr>
              <a:t>9</a:t>
            </a:fld>
            <a:endParaRPr lang="en-US" sz="1000" b="1">
              <a:solidFill>
                <a:schemeClr val="bg1"/>
              </a:solidFill>
            </a:endParaRPr>
          </a:p>
        </p:txBody>
      </p:sp>
      <p:pic>
        <p:nvPicPr>
          <p:cNvPr id="4" name="Picture 3">
            <a:extLst>
              <a:ext uri="{FF2B5EF4-FFF2-40B4-BE49-F238E27FC236}">
                <a16:creationId xmlns:a16="http://schemas.microsoft.com/office/drawing/2014/main" id="{D5F710FF-5A07-4F7A-8079-811ADBFA11F1}"/>
              </a:ext>
            </a:extLst>
          </p:cNvPr>
          <p:cNvPicPr>
            <a:picLocks noChangeAspect="1"/>
          </p:cNvPicPr>
          <p:nvPr/>
        </p:nvPicPr>
        <p:blipFill rotWithShape="1">
          <a:blip r:embed="rId2"/>
          <a:srcRect l="8166" t="12450" r="7270"/>
          <a:stretch/>
        </p:blipFill>
        <p:spPr>
          <a:xfrm>
            <a:off x="11051263" y="6318037"/>
            <a:ext cx="1140737" cy="522539"/>
          </a:xfrm>
          <a:prstGeom prst="rect">
            <a:avLst/>
          </a:prstGeom>
        </p:spPr>
      </p:pic>
    </p:spTree>
    <p:extLst>
      <p:ext uri="{BB962C8B-B14F-4D97-AF65-F5344CB8AC3E}">
        <p14:creationId xmlns:p14="http://schemas.microsoft.com/office/powerpoint/2010/main" val="1142912077"/>
      </p:ext>
    </p:extLst>
  </p:cSld>
  <p:clrMapOvr>
    <a:masterClrMapping/>
  </p:clrMapOvr>
</p:sld>
</file>

<file path=ppt/theme/theme1.xml><?xml version="1.0" encoding="utf-8"?>
<a:theme xmlns:a="http://schemas.openxmlformats.org/drawingml/2006/main" name="AVADO_Master">
  <a:themeElements>
    <a:clrScheme name="AVADO">
      <a:dk1>
        <a:srgbClr val="4C4C4C"/>
      </a:dk1>
      <a:lt1>
        <a:srgbClr val="FFFFFF"/>
      </a:lt1>
      <a:dk2>
        <a:srgbClr val="007373"/>
      </a:dk2>
      <a:lt2>
        <a:srgbClr val="453878"/>
      </a:lt2>
      <a:accent1>
        <a:srgbClr val="1FAB79"/>
      </a:accent1>
      <a:accent2>
        <a:srgbClr val="9987FF"/>
      </a:accent2>
      <a:accent3>
        <a:srgbClr val="FF8F00"/>
      </a:accent3>
      <a:accent4>
        <a:srgbClr val="808080"/>
      </a:accent4>
      <a:accent5>
        <a:srgbClr val="6154C7"/>
      </a:accent5>
      <a:accent6>
        <a:srgbClr val="3CE580"/>
      </a:accent6>
      <a:hlink>
        <a:srgbClr val="189CD9"/>
      </a:hlink>
      <a:folHlink>
        <a:srgbClr val="FF5D5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VADO_Master">
  <a:themeElements>
    <a:clrScheme name="AVADO">
      <a:dk1>
        <a:srgbClr val="4C4C4C"/>
      </a:dk1>
      <a:lt1>
        <a:srgbClr val="FFFFFF"/>
      </a:lt1>
      <a:dk2>
        <a:srgbClr val="007373"/>
      </a:dk2>
      <a:lt2>
        <a:srgbClr val="453878"/>
      </a:lt2>
      <a:accent1>
        <a:srgbClr val="1FAB79"/>
      </a:accent1>
      <a:accent2>
        <a:srgbClr val="9987FF"/>
      </a:accent2>
      <a:accent3>
        <a:srgbClr val="FF8F00"/>
      </a:accent3>
      <a:accent4>
        <a:srgbClr val="808080"/>
      </a:accent4>
      <a:accent5>
        <a:srgbClr val="6154C7"/>
      </a:accent5>
      <a:accent6>
        <a:srgbClr val="3CE580"/>
      </a:accent6>
      <a:hlink>
        <a:srgbClr val="189CD9"/>
      </a:hlink>
      <a:folHlink>
        <a:srgbClr val="FF5D5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rch PowerPoint template 2016">
  <a:themeElements>
    <a:clrScheme name="NEW Agilisys PowerPoint template 2009 14">
      <a:dk1>
        <a:srgbClr val="7F7F7F"/>
      </a:dk1>
      <a:lt1>
        <a:srgbClr val="FFFFFF"/>
      </a:lt1>
      <a:dk2>
        <a:srgbClr val="7F7F7F"/>
      </a:dk2>
      <a:lt2>
        <a:srgbClr val="0F238C"/>
      </a:lt2>
      <a:accent1>
        <a:srgbClr val="CBDDFD"/>
      </a:accent1>
      <a:accent2>
        <a:srgbClr val="00A0C6"/>
      </a:accent2>
      <a:accent3>
        <a:srgbClr val="FFFFFF"/>
      </a:accent3>
      <a:accent4>
        <a:srgbClr val="6C6C6C"/>
      </a:accent4>
      <a:accent5>
        <a:srgbClr val="E2EBFE"/>
      </a:accent5>
      <a:accent6>
        <a:srgbClr val="0091B3"/>
      </a:accent6>
      <a:hlink>
        <a:srgbClr val="0F238C"/>
      </a:hlink>
      <a:folHlink>
        <a:srgbClr val="00A0C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400" b="0" i="0" u="none" strike="noStrike" cap="none" normalizeH="0" baseline="0">
            <a:ln>
              <a:noFill/>
            </a:ln>
            <a:solidFill>
              <a:schemeClr val="tx1"/>
            </a:solidFill>
            <a:effectLst/>
            <a:latin typeface="Arial" pitchFamily="-6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GB" sz="1400" b="0" i="0" u="none" strike="noStrike" cap="none" normalizeH="0" baseline="0">
            <a:ln>
              <a:noFill/>
            </a:ln>
            <a:solidFill>
              <a:schemeClr val="tx1"/>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BD5D4A"/>
        </a:lt2>
        <a:accent1>
          <a:srgbClr val="9CCACD"/>
        </a:accent1>
        <a:accent2>
          <a:srgbClr val="3399CC"/>
        </a:accent2>
        <a:accent3>
          <a:srgbClr val="FFFFFF"/>
        </a:accent3>
        <a:accent4>
          <a:srgbClr val="000000"/>
        </a:accent4>
        <a:accent5>
          <a:srgbClr val="CBE1E3"/>
        </a:accent5>
        <a:accent6>
          <a:srgbClr val="2D8AB9"/>
        </a:accent6>
        <a:hlink>
          <a:srgbClr val="669999"/>
        </a:hlink>
        <a:folHlink>
          <a:srgbClr val="C5DAE6"/>
        </a:folHlink>
      </a:clrScheme>
      <a:clrMap bg1="lt1" tx1="dk1" bg2="lt2" tx2="dk2" accent1="accent1" accent2="accent2" accent3="accent3" accent4="accent4" accent5="accent5" accent6="accent6" hlink="hlink" folHlink="folHlink"/>
    </a:extraClrScheme>
    <a:extraClrScheme>
      <a:clrScheme name="NEW Agilisys PowerPoint template 200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EW Agilisys PowerPoint template 200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EW Agilisys PowerPoint template 200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EW Agilisys PowerPoint template 200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EW Agilisys PowerPoint template 200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EW Agilisys PowerPoint template 200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EW Agilisys PowerPoint template 2009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EW Agilisys PowerPoint template 200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EW Agilisys PowerPoint template 200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EW Agilisys PowerPoint template 200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EW Agilisys PowerPoint template 200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EW Agilisys PowerPoint template 200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EW Agilisys PowerPoint template 2009 13">
        <a:dk1>
          <a:srgbClr val="000000"/>
        </a:dk1>
        <a:lt1>
          <a:srgbClr val="FFFFFF"/>
        </a:lt1>
        <a:dk2>
          <a:srgbClr val="000000"/>
        </a:dk2>
        <a:lt2>
          <a:srgbClr val="BD5D4A"/>
        </a:lt2>
        <a:accent1>
          <a:srgbClr val="9CCACD"/>
        </a:accent1>
        <a:accent2>
          <a:srgbClr val="3399CC"/>
        </a:accent2>
        <a:accent3>
          <a:srgbClr val="FFFFFF"/>
        </a:accent3>
        <a:accent4>
          <a:srgbClr val="000000"/>
        </a:accent4>
        <a:accent5>
          <a:srgbClr val="CBE1E3"/>
        </a:accent5>
        <a:accent6>
          <a:srgbClr val="2D8AB9"/>
        </a:accent6>
        <a:hlink>
          <a:srgbClr val="669999"/>
        </a:hlink>
        <a:folHlink>
          <a:srgbClr val="C5DAE6"/>
        </a:folHlink>
      </a:clrScheme>
      <a:clrMap bg1="lt1" tx1="dk1" bg2="lt2" tx2="dk2" accent1="accent1" accent2="accent2" accent3="accent3" accent4="accent4" accent5="accent5" accent6="accent6" hlink="hlink" folHlink="folHlink"/>
    </a:extraClrScheme>
    <a:extraClrScheme>
      <a:clrScheme name="NEW Agilisys PowerPoint template 2009 14">
        <a:dk1>
          <a:srgbClr val="7F7F7F"/>
        </a:dk1>
        <a:lt1>
          <a:srgbClr val="FFFFFF"/>
        </a:lt1>
        <a:dk2>
          <a:srgbClr val="7F7F7F"/>
        </a:dk2>
        <a:lt2>
          <a:srgbClr val="0F238C"/>
        </a:lt2>
        <a:accent1>
          <a:srgbClr val="CBDDFD"/>
        </a:accent1>
        <a:accent2>
          <a:srgbClr val="00A0C6"/>
        </a:accent2>
        <a:accent3>
          <a:srgbClr val="FFFFFF"/>
        </a:accent3>
        <a:accent4>
          <a:srgbClr val="6C6C6C"/>
        </a:accent4>
        <a:accent5>
          <a:srgbClr val="E2EBFE"/>
        </a:accent5>
        <a:accent6>
          <a:srgbClr val="0091B3"/>
        </a:accent6>
        <a:hlink>
          <a:srgbClr val="0F238C"/>
        </a:hlink>
        <a:folHlink>
          <a:srgbClr val="00A0C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AVADO_Master">
  <a:themeElements>
    <a:clrScheme name="AVADO">
      <a:dk1>
        <a:srgbClr val="4C4C4C"/>
      </a:dk1>
      <a:lt1>
        <a:srgbClr val="FFFFFF"/>
      </a:lt1>
      <a:dk2>
        <a:srgbClr val="007373"/>
      </a:dk2>
      <a:lt2>
        <a:srgbClr val="453878"/>
      </a:lt2>
      <a:accent1>
        <a:srgbClr val="1FAB79"/>
      </a:accent1>
      <a:accent2>
        <a:srgbClr val="9987FF"/>
      </a:accent2>
      <a:accent3>
        <a:srgbClr val="FF8F00"/>
      </a:accent3>
      <a:accent4>
        <a:srgbClr val="808080"/>
      </a:accent4>
      <a:accent5>
        <a:srgbClr val="6154C7"/>
      </a:accent5>
      <a:accent6>
        <a:srgbClr val="3CE580"/>
      </a:accent6>
      <a:hlink>
        <a:srgbClr val="189CD9"/>
      </a:hlink>
      <a:folHlink>
        <a:srgbClr val="FF5D5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45402511-5e55-4850-a259-0daae717cba8">
      <UserInfo>
        <DisplayName>Ben Austen</DisplayName>
        <AccountId>407</AccountId>
        <AccountType/>
      </UserInfo>
      <UserInfo>
        <DisplayName>Mark Creighton</DisplayName>
        <AccountId>10605</AccountId>
        <AccountType/>
      </UserInfo>
      <UserInfo>
        <DisplayName>Sarah Gaffney</DisplayName>
        <AccountId>7469</AccountId>
        <AccountType/>
      </UserInfo>
      <UserInfo>
        <DisplayName>Andrew Hart</DisplayName>
        <AccountId>6675</AccountId>
        <AccountType/>
      </UserInfo>
      <UserInfo>
        <DisplayName>Richard Haynes</DisplayName>
        <AccountId>25098</AccountId>
        <AccountType/>
      </UserInfo>
      <UserInfo>
        <DisplayName>Rob White - AVADO Learning</DisplayName>
        <AccountId>1293</AccountId>
        <AccountType/>
      </UserInfo>
      <UserInfo>
        <DisplayName>Peter Forrest</DisplayName>
        <AccountId>69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AB66C5B75B8248B3EBEFB2C91D36E5" ma:contentTypeVersion="12" ma:contentTypeDescription="Create a new document." ma:contentTypeScope="" ma:versionID="b4911d4c525c32693dad9247d4b57d14">
  <xsd:schema xmlns:xsd="http://www.w3.org/2001/XMLSchema" xmlns:xs="http://www.w3.org/2001/XMLSchema" xmlns:p="http://schemas.microsoft.com/office/2006/metadata/properties" xmlns:ns2="a4307acc-1a63-44b1-b57e-9962a22c8b2d" xmlns:ns3="45402511-5e55-4850-a259-0daae717cba8" targetNamespace="http://schemas.microsoft.com/office/2006/metadata/properties" ma:root="true" ma:fieldsID="3641cddbb76b60f0bd2e38fc8f2ffabd" ns2:_="" ns3:_="">
    <xsd:import namespace="a4307acc-1a63-44b1-b57e-9962a22c8b2d"/>
    <xsd:import namespace="45402511-5e55-4850-a259-0daae717cb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307acc-1a63-44b1-b57e-9962a22c8b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5402511-5e55-4850-a259-0daae717cba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7892FA-E423-4CE9-9AD9-80845CE96DDF}">
  <ds:schemaRefs>
    <ds:schemaRef ds:uri="http://schemas.microsoft.com/sharepoint/v3/contenttype/forms"/>
  </ds:schemaRefs>
</ds:datastoreItem>
</file>

<file path=customXml/itemProps2.xml><?xml version="1.0" encoding="utf-8"?>
<ds:datastoreItem xmlns:ds="http://schemas.openxmlformats.org/officeDocument/2006/customXml" ds:itemID="{C16E701C-10F7-4415-B2B4-BE00327C7320}">
  <ds:schemaRefs>
    <ds:schemaRef ds:uri="45402511-5e55-4850-a259-0daae717cba8"/>
    <ds:schemaRef ds:uri="a4307acc-1a63-44b1-b57e-9962a22c8b2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B0B8848-AD84-48C6-8C4B-9FD6BC843CAA}">
  <ds:schemaRefs>
    <ds:schemaRef ds:uri="45402511-5e55-4850-a259-0daae717cba8"/>
    <ds:schemaRef ds:uri="a4307acc-1a63-44b1-b57e-9962a22c8b2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14</Notes>
  <HiddenSlides>0</HiddenSlides>
  <ScaleCrop>false</ScaleCrop>
  <HeadingPairs>
    <vt:vector size="4" baseType="variant">
      <vt:variant>
        <vt:lpstr>Theme</vt:lpstr>
      </vt:variant>
      <vt:variant>
        <vt:i4>4</vt:i4>
      </vt:variant>
      <vt:variant>
        <vt:lpstr>Slide Titles</vt:lpstr>
      </vt:variant>
      <vt:variant>
        <vt:i4>31</vt:i4>
      </vt:variant>
    </vt:vector>
  </HeadingPairs>
  <TitlesOfParts>
    <vt:vector size="35" baseType="lpstr">
      <vt:lpstr>AVADO_Master</vt:lpstr>
      <vt:lpstr>1_AVADO_Master</vt:lpstr>
      <vt:lpstr>Arch PowerPoint template 2016</vt:lpstr>
      <vt:lpstr>AVADO_Master</vt:lpstr>
      <vt:lpstr>Welcome to the Data Analysis Level 4 Module 5 training session</vt:lpstr>
      <vt:lpstr>Quick introduction  from the tutor</vt:lpstr>
      <vt:lpstr>Check-in and onboarding</vt:lpstr>
      <vt:lpstr>Onboarding process</vt:lpstr>
      <vt:lpstr>Stage 1 Adobe Connect</vt:lpstr>
      <vt:lpstr>Lobby</vt:lpstr>
      <vt:lpstr>Communication </vt:lpstr>
      <vt:lpstr>Example </vt:lpstr>
      <vt:lpstr>Stage 2 Remote Desktop Environment</vt:lpstr>
      <vt:lpstr>Dual screen – strongly recommended (option 1) </vt:lpstr>
      <vt:lpstr>Split screen (option 2)</vt:lpstr>
      <vt:lpstr>How to access the remote desktop: Step 1  </vt:lpstr>
      <vt:lpstr>How to access the remote desktop: Step 2 </vt:lpstr>
      <vt:lpstr>How to access the remote desktop: Step 3 </vt:lpstr>
      <vt:lpstr>How to access the remote desktop: Step 4 </vt:lpstr>
      <vt:lpstr> </vt:lpstr>
      <vt:lpstr>Stage 3 RDE exploration</vt:lpstr>
      <vt:lpstr>Explore the course files</vt:lpstr>
      <vt:lpstr>Stage 4  Introduction</vt:lpstr>
      <vt:lpstr>Housekeeping</vt:lpstr>
      <vt:lpstr>Briefly introduce yourself</vt:lpstr>
      <vt:lpstr>Course overview</vt:lpstr>
      <vt:lpstr>Daily agenda</vt:lpstr>
      <vt:lpstr>Daily agenda</vt:lpstr>
      <vt:lpstr>Data Analyst Level 4 – programme overview</vt:lpstr>
      <vt:lpstr>Two optional examinations</vt:lpstr>
      <vt:lpstr>Overview of BCS L4 Certificate in Data Analysis Tools (KM1 Assessment)</vt:lpstr>
      <vt:lpstr>Overview of BCS L4 Diploma in Data Analysis Concepts (KM2 Assessment)</vt:lpstr>
      <vt:lpstr>Questions?</vt:lpstr>
      <vt:lpstr>Stage 5  Lecture begins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morning  Thanks for joining this session, waiting for all the testers to join, we’ll be starting in 5 mins</dc:title>
  <dc:creator>Don Rombaoa</dc:creator>
  <cp:revision>1</cp:revision>
  <dcterms:created xsi:type="dcterms:W3CDTF">2020-05-07T16:36:01Z</dcterms:created>
  <dcterms:modified xsi:type="dcterms:W3CDTF">2022-01-24T12:48:48Z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0x01010057AB66C5B75B8248B3EBEFB2C91D36E5</vt:lpwstr>
  </property>
</Properties>
</file>